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  <p:sldMasterId id="2147483660" r:id="rId7"/>
  </p:sldMasterIdLst>
  <p:notesMasterIdLst>
    <p:notesMasterId r:id="rId12"/>
  </p:notesMasterIdLst>
  <p:sldIdLst>
    <p:sldId id="343" r:id="rId8"/>
    <p:sldId id="345" r:id="rId9"/>
    <p:sldId id="344" r:id="rId10"/>
    <p:sldId id="346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4730F-BABD-418E-A244-5463F0645BD9}" v="1" dt="2023-10-11T14:23:47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8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GERS Johan" userId="311d72db-5f12-4cdc-81bc-5e876e7f9298" providerId="ADAL" clId="{5594730F-BABD-418E-A244-5463F0645BD9}"/>
    <pc:docChg chg="undo custSel modSld">
      <pc:chgData name="NEEGERS Johan" userId="311d72db-5f12-4cdc-81bc-5e876e7f9298" providerId="ADAL" clId="{5594730F-BABD-418E-A244-5463F0645BD9}" dt="2023-10-11T14:24:00.307" v="414" actId="14100"/>
      <pc:docMkLst>
        <pc:docMk/>
      </pc:docMkLst>
      <pc:sldChg chg="modSp mod">
        <pc:chgData name="NEEGERS Johan" userId="311d72db-5f12-4cdc-81bc-5e876e7f9298" providerId="ADAL" clId="{5594730F-BABD-418E-A244-5463F0645BD9}" dt="2023-10-11T14:13:09.640" v="47" actId="20577"/>
        <pc:sldMkLst>
          <pc:docMk/>
          <pc:sldMk cId="3853168725" sldId="343"/>
        </pc:sldMkLst>
        <pc:spChg chg="mod">
          <ac:chgData name="NEEGERS Johan" userId="311d72db-5f12-4cdc-81bc-5e876e7f9298" providerId="ADAL" clId="{5594730F-BABD-418E-A244-5463F0645BD9}" dt="2023-10-11T14:11:58.362" v="30" actId="20577"/>
          <ac:spMkLst>
            <pc:docMk/>
            <pc:sldMk cId="3853168725" sldId="343"/>
            <ac:spMk id="4" creationId="{AF66135F-FDAB-98EE-9826-A70CB3F4A0A4}"/>
          </ac:spMkLst>
        </pc:spChg>
        <pc:spChg chg="mod">
          <ac:chgData name="NEEGERS Johan" userId="311d72db-5f12-4cdc-81bc-5e876e7f9298" providerId="ADAL" clId="{5594730F-BABD-418E-A244-5463F0645BD9}" dt="2023-10-11T14:13:09.640" v="47" actId="20577"/>
          <ac:spMkLst>
            <pc:docMk/>
            <pc:sldMk cId="3853168725" sldId="343"/>
            <ac:spMk id="5" creationId="{D0923646-7F52-F60D-87C2-9E5FB9E035B4}"/>
          </ac:spMkLst>
        </pc:spChg>
      </pc:sldChg>
      <pc:sldChg chg="modSp mod">
        <pc:chgData name="NEEGERS Johan" userId="311d72db-5f12-4cdc-81bc-5e876e7f9298" providerId="ADAL" clId="{5594730F-BABD-418E-A244-5463F0645BD9}" dt="2023-10-11T14:20:08.451" v="379" actId="20577"/>
        <pc:sldMkLst>
          <pc:docMk/>
          <pc:sldMk cId="779986391" sldId="344"/>
        </pc:sldMkLst>
        <pc:spChg chg="mod">
          <ac:chgData name="NEEGERS Johan" userId="311d72db-5f12-4cdc-81bc-5e876e7f9298" providerId="ADAL" clId="{5594730F-BABD-418E-A244-5463F0645BD9}" dt="2023-10-11T14:13:47.336" v="74"/>
          <ac:spMkLst>
            <pc:docMk/>
            <pc:sldMk cId="779986391" sldId="344"/>
            <ac:spMk id="2" creationId="{E0BD9CDD-C254-FA61-0398-72759FAD36CD}"/>
          </ac:spMkLst>
        </pc:spChg>
        <pc:spChg chg="mod">
          <ac:chgData name="NEEGERS Johan" userId="311d72db-5f12-4cdc-81bc-5e876e7f9298" providerId="ADAL" clId="{5594730F-BABD-418E-A244-5463F0645BD9}" dt="2023-10-11T14:20:08.451" v="379" actId="20577"/>
          <ac:spMkLst>
            <pc:docMk/>
            <pc:sldMk cId="779986391" sldId="344"/>
            <ac:spMk id="3" creationId="{C998CE34-60A0-D3CD-55EC-B0365BE0E9FC}"/>
          </ac:spMkLst>
        </pc:spChg>
      </pc:sldChg>
      <pc:sldChg chg="modSp mod">
        <pc:chgData name="NEEGERS Johan" userId="311d72db-5f12-4cdc-81bc-5e876e7f9298" providerId="ADAL" clId="{5594730F-BABD-418E-A244-5463F0645BD9}" dt="2023-10-11T14:16:43.051" v="237" actId="20577"/>
        <pc:sldMkLst>
          <pc:docMk/>
          <pc:sldMk cId="2451956915" sldId="345"/>
        </pc:sldMkLst>
        <pc:spChg chg="mod">
          <ac:chgData name="NEEGERS Johan" userId="311d72db-5f12-4cdc-81bc-5e876e7f9298" providerId="ADAL" clId="{5594730F-BABD-418E-A244-5463F0645BD9}" dt="2023-10-11T14:13:32.315" v="73" actId="20577"/>
          <ac:spMkLst>
            <pc:docMk/>
            <pc:sldMk cId="2451956915" sldId="345"/>
            <ac:spMk id="2" creationId="{E0BD9CDD-C254-FA61-0398-72759FAD36CD}"/>
          </ac:spMkLst>
        </pc:spChg>
        <pc:spChg chg="mod">
          <ac:chgData name="NEEGERS Johan" userId="311d72db-5f12-4cdc-81bc-5e876e7f9298" providerId="ADAL" clId="{5594730F-BABD-418E-A244-5463F0645BD9}" dt="2023-10-11T14:16:43.051" v="237" actId="20577"/>
          <ac:spMkLst>
            <pc:docMk/>
            <pc:sldMk cId="2451956915" sldId="345"/>
            <ac:spMk id="3" creationId="{C998CE34-60A0-D3CD-55EC-B0365BE0E9FC}"/>
          </ac:spMkLst>
        </pc:spChg>
      </pc:sldChg>
      <pc:sldChg chg="addSp delSp modSp mod">
        <pc:chgData name="NEEGERS Johan" userId="311d72db-5f12-4cdc-81bc-5e876e7f9298" providerId="ADAL" clId="{5594730F-BABD-418E-A244-5463F0645BD9}" dt="2023-10-11T14:24:00.307" v="414" actId="14100"/>
        <pc:sldMkLst>
          <pc:docMk/>
          <pc:sldMk cId="1400244315" sldId="346"/>
        </pc:sldMkLst>
        <pc:spChg chg="mod">
          <ac:chgData name="NEEGERS Johan" userId="311d72db-5f12-4cdc-81bc-5e876e7f9298" providerId="ADAL" clId="{5594730F-BABD-418E-A244-5463F0645BD9}" dt="2023-10-11T14:20:34.774" v="402" actId="20577"/>
          <ac:spMkLst>
            <pc:docMk/>
            <pc:sldMk cId="1400244315" sldId="346"/>
            <ac:spMk id="2" creationId="{E0BD9CDD-C254-FA61-0398-72759FAD36CD}"/>
          </ac:spMkLst>
        </pc:spChg>
        <pc:spChg chg="mod">
          <ac:chgData name="NEEGERS Johan" userId="311d72db-5f12-4cdc-81bc-5e876e7f9298" providerId="ADAL" clId="{5594730F-BABD-418E-A244-5463F0645BD9}" dt="2023-10-11T14:21:23.270" v="406" actId="403"/>
          <ac:spMkLst>
            <pc:docMk/>
            <pc:sldMk cId="1400244315" sldId="346"/>
            <ac:spMk id="3" creationId="{C998CE34-60A0-D3CD-55EC-B0365BE0E9FC}"/>
          </ac:spMkLst>
        </pc:spChg>
        <pc:picChg chg="del">
          <ac:chgData name="NEEGERS Johan" userId="311d72db-5f12-4cdc-81bc-5e876e7f9298" providerId="ADAL" clId="{5594730F-BABD-418E-A244-5463F0645BD9}" dt="2023-10-11T14:23:21.509" v="407" actId="478"/>
          <ac:picMkLst>
            <pc:docMk/>
            <pc:sldMk cId="1400244315" sldId="346"/>
            <ac:picMk id="5" creationId="{1222C19C-7CE9-5695-A30C-313960248FDF}"/>
          </ac:picMkLst>
        </pc:picChg>
        <pc:picChg chg="add mod">
          <ac:chgData name="NEEGERS Johan" userId="311d72db-5f12-4cdc-81bc-5e876e7f9298" providerId="ADAL" clId="{5594730F-BABD-418E-A244-5463F0645BD9}" dt="2023-10-11T14:24:00.307" v="414" actId="14100"/>
          <ac:picMkLst>
            <pc:docMk/>
            <pc:sldMk cId="1400244315" sldId="346"/>
            <ac:picMk id="6" creationId="{C1F7C034-A3E5-5D4C-B40F-C6CA8B0124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B9410-6368-4201-A89B-DE28CE2DBBBF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DE4F9-025F-445E-8163-0AC1A27351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284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Graphics&#10;&#10;Automatisch gegenereerde beschrijving">
            <a:extLst>
              <a:ext uri="{FF2B5EF4-FFF2-40B4-BE49-F238E27FC236}">
                <a16:creationId xmlns:a16="http://schemas.microsoft.com/office/drawing/2014/main" id="{86F9163E-C166-6AA2-ED06-3D7067853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45" y="0"/>
            <a:ext cx="4843655" cy="6858000"/>
          </a:xfrm>
          <a:prstGeom prst="rect">
            <a:avLst/>
          </a:prstGeom>
        </p:spPr>
      </p:pic>
      <p:pic>
        <p:nvPicPr>
          <p:cNvPr id="9" name="Afbeelding 8" descr="Afbeelding met vlag, symbool, blauw, Elektrisch blauw&#10;&#10;Automatisch gegenereerde beschrijving">
            <a:extLst>
              <a:ext uri="{FF2B5EF4-FFF2-40B4-BE49-F238E27FC236}">
                <a16:creationId xmlns:a16="http://schemas.microsoft.com/office/drawing/2014/main" id="{FF80225B-D7E3-7EB5-E5F3-B6C084D56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0" y="108000"/>
            <a:ext cx="996148" cy="720000"/>
          </a:xfrm>
          <a:prstGeom prst="rect">
            <a:avLst/>
          </a:prstGeom>
        </p:spPr>
      </p:pic>
      <p:pic>
        <p:nvPicPr>
          <p:cNvPr id="10" name="Afbeelding 9" descr="Afbeelding met Graphics, Lettertype, grafische vormgeving, ontwerp&#10;&#10;Automatisch gegenereerde beschrijving">
            <a:extLst>
              <a:ext uri="{FF2B5EF4-FFF2-40B4-BE49-F238E27FC236}">
                <a16:creationId xmlns:a16="http://schemas.microsoft.com/office/drawing/2014/main" id="{04D309E4-12CF-DEBC-0B6A-2B7B21A7CC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08000"/>
            <a:ext cx="2054661" cy="720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98629A8-E744-033C-E707-7A630309B4AE}"/>
              </a:ext>
            </a:extLst>
          </p:cNvPr>
          <p:cNvSpPr txBox="1">
            <a:spLocks/>
          </p:cNvSpPr>
          <p:nvPr userDrawn="1"/>
        </p:nvSpPr>
        <p:spPr>
          <a:xfrm>
            <a:off x="2209800" y="2450817"/>
            <a:ext cx="7772400" cy="119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1200" cap="none" spc="0" normalizeH="0" baseline="0" noProof="0">
                <a:ln>
                  <a:noFill/>
                </a:ln>
                <a:solidFill>
                  <a:srgbClr val="00572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LIFE Eikenprocessierups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5B47D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0AF597-4B4E-6DDD-770B-0A83105E80FC}"/>
              </a:ext>
            </a:extLst>
          </p:cNvPr>
          <p:cNvSpPr txBox="1">
            <a:spLocks/>
          </p:cNvSpPr>
          <p:nvPr userDrawn="1"/>
        </p:nvSpPr>
        <p:spPr>
          <a:xfrm>
            <a:off x="2209800" y="3717422"/>
            <a:ext cx="7772400" cy="59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err="1">
                <a:ln>
                  <a:noFill/>
                </a:ln>
                <a:solidFill>
                  <a:srgbClr val="05B47D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nnnnnnnnn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5B47D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520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D93A0-4DB2-BB42-7353-E6ACECC1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285BE7-4E57-68EE-9E6F-BEB30F42A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E20F19-A587-AFF9-226E-101C7DFC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79DC6A-405A-F36C-AAF7-88849FD6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994DEA-DC7D-9C2E-98EA-4C35E840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71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0459B73-8F86-F3AB-407D-CF5A206CF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56F232-A6C8-2ECB-9AA6-27FEF06E2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256C9A-05CE-D614-0BB8-4AC674F3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2237DA-7917-C4C8-E732-F6928DD6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929B48-C0B9-E36E-9372-417C4387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3158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FB035-B294-4483-B5CA-4B4F09842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6BCB2CF-9D10-4D51-A735-A8A6A3E23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E1FB31-EAB7-40BA-99DC-8DFAA2B1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532-6049-4745-A067-4EFC129A8680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9A0E2A-ACC3-4116-8F7E-7D2A5510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32FA6F-0AA2-4E0B-B1A4-7BA6DADF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677F-5B99-4969-BC06-E412DC514EC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97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F4B6F-8296-1753-A82D-E69F8B93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CCC40A-A00B-4B7F-9DD6-36A6D1045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2F86F8-0241-3BFC-EF8F-C2458485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9BF35C-3A16-2F32-6EBE-A6FC319B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7353D8-1360-6AC3-CC70-6B392DBB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852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61786-8049-14BF-4CC9-9F5D21C3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A70683-B924-3DD8-1641-AF4E5BF3E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CD6373-38DC-C729-92C3-77AFEBF8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404651-7D83-97CB-51A6-8FBF7470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E7D37B-0B84-F0ED-4F2E-A1D7A435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7997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84CD4-3777-26EB-86D7-AA25D85C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BA6F33-6EC8-C94A-E4A5-43168CBBD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A46E49-BDC6-FEBE-9606-D75F541A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08558F-0B8E-918C-EC12-876F96EC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7BC287-38B7-F0EF-F5A2-138C16FA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75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07E0D-3885-E4BA-2361-CF85818D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2D56B7-E4F1-F4D6-4F0B-3A3FBCCC4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F3F0EF-50EF-DF61-378D-EEDEAE36F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0A930D-7F99-9300-B2D5-9776477C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6AEA38-0CE3-2436-44A6-25A2FAEB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452CA-C995-D735-2143-03779D35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1677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769D-681E-C8CC-92D0-804FC458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47DF6C-F08F-182D-994E-C90BD8776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1B042B-ED0B-605E-ADE8-E2B2C5C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78FCD41-9863-9924-A315-69CD68C7B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31E538-4C50-0CD0-8E8C-765881BC4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4B64EA-208D-A270-68A8-7AACF9F9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43ED15-13BA-A99D-AC5D-ECD7095F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12B437C-2086-895F-89F2-AB7B9A74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2425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56794-FF8A-2AA9-C73E-AA54AFC1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32F857-AD45-7567-7E10-39A0895C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A55DCC-F988-977B-8EE7-8FB0B895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4A1017-1DB1-D271-37E4-726C0351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622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43EBB7-6118-795E-84EA-EFE49AF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E1C1FD-4EED-37B1-5F20-D5DF900E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630A75-0D52-5029-FBF8-7E3D20EB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893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F5955-FA2D-A062-E107-BDFF5249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6388C-2285-47B0-BB19-11FE8FCD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04105F-A223-A0AF-3EA0-450B858C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ED5E00-9B9A-7162-3F52-72617A7E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4C05C3-0302-95F7-5266-EA5DA008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93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53CD4-C401-B711-9F38-34258062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5F8A6C-B9C6-4675-4683-313BF275C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7A9F12-A5E1-8315-6CA5-A65AFD6FD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BA725F-7711-9374-79CE-96DAAAD2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4B873E-22A8-B97E-1958-7EAFC622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9CB293-7AB5-CAC1-A8FA-70D785B5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4983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95D98-EC12-86DA-D32A-1E0FABBA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AA05977-8DA7-2C29-F782-2DF34F30F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3F5BA-4CAB-6807-0E2F-1F0647F52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5881DE-E8C4-3366-C728-EB66B827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C65784-EA2A-C947-4D39-5E6D42EB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777A1A-18FB-1EA3-28CD-8490864D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592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D6048-2586-65F7-2D3A-2B17CDE7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0F6CDC-FFED-42A4-EA98-A5A26BC6D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528EA3-D8E4-9B10-9871-AC1BB769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9125DF-09D7-81B9-B86E-4F28181A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B6BCCB-5AEF-B188-9DC9-AE85FC64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4968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5CB9E91-0D55-7710-3238-8FDA320EA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69A659-FE0F-8883-F706-48F35DE29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B2C32-0EEE-EE79-5108-3592C264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2DB085-FB91-9AA5-0E7B-2305BCDE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191C40-4EB7-566D-8778-3B98667A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77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AB748-8C3D-B577-6C8D-B1E23C7C0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FC637A-31D5-ED82-C262-8689F81E6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CC9FA6-7777-5B59-3F9C-19FCDBD0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0B02BA-29BC-5950-54AE-AE6E1182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2F942A-1C07-1584-90E8-605E63B9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6224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F5955-FA2D-A062-E107-BDFF5249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6388C-2285-47B0-BB19-11FE8FCD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04105F-A223-A0AF-3EA0-450B858C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ED5E00-9B9A-7162-3F52-72617A7E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4C05C3-0302-95F7-5266-EA5DA008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7878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DD2DF-5135-9406-BD39-1BF26209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6ADA6-9A76-0A3C-D176-C17080A66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D4AE87-34A4-DD23-8DBE-76A64717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DEBD35-8AFC-238F-11FC-F6B87B2D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8B77EA-850C-EEBD-211C-7411E674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320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7825B-130E-F919-F54A-9B242078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1E84A5-0BC7-85B9-CB57-478CD0B1C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04FB00-05C8-7FC4-A99A-7E40027E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42D01C-1939-2172-BC11-3877F026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BA1184-F250-41E6-D21F-C1B8A062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CE80E9-E1AD-0B3F-0895-E8D7C9F5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844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4081E-B40F-D10E-19CE-E59F5A9E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6EB004-05C0-57AD-571E-3EF2FBD18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3FA305-F33C-53CB-2A8E-0D576576B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E85DED-2AB3-E744-72FF-D8D621DB8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32DF1A-D73C-5ECF-18E8-B4C38AB09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A0B8D20-2CFF-D902-90FE-56BDCBB1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BBC2504-B6DE-EEB1-49E3-AD0152B2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9FF300A-B280-EA80-8654-06E49AD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1141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687B6-7D1A-8CDA-45A3-89CFD19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BB0917-F230-E4AE-FDF1-6708CE14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001CE9-38CE-FF4E-1EDE-DA4E6F4D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CF8E92-F573-FF78-A699-6ED54274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182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DD2DF-5135-9406-BD39-1BF26209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6ADA6-9A76-0A3C-D176-C17080A66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D4AE87-34A4-DD23-8DBE-76A64717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DEBD35-8AFC-238F-11FC-F6B87B2D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8B77EA-850C-EEBD-211C-7411E674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539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3542D3-54D7-4188-C4D9-BC4A543D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1680F2-0C77-E5A5-0434-4A78DE5B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E5D6D0-E1F3-7427-93BE-97398972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5920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DF974-EFB9-F1A6-21FD-27B2DC93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88CE4-E445-C9BC-0DB1-B6B133A5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76D9BB-9C17-2324-F584-AC5FF0EE9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800095-E020-3CAB-C1F2-6A8FBB9F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EB3F73-FB4F-92D1-2831-0B875205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E598CC-EE83-8709-0C64-5FC65120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2084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72BEA-197C-D5A6-26A6-7DBAAE99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22960C-371C-4909-4C2E-A81781C67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11E2A9-593B-CC66-BF2F-8AE8F40A2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82C4A6-8E78-5B65-4460-E439F4E4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7032CC-4EBD-7B07-CD3D-C8908019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9F2979-D8DF-649E-3C59-E2A991A4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762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D93A0-4DB2-BB42-7353-E6ACECC1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285BE7-4E57-68EE-9E6F-BEB30F42A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E20F19-A587-AFF9-226E-101C7DFC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79DC6A-405A-F36C-AAF7-88849FD6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994DEA-DC7D-9C2E-98EA-4C35E840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699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0459B73-8F86-F3AB-407D-CF5A206CF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56F232-A6C8-2ECB-9AA6-27FEF06E2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256C9A-05CE-D614-0BB8-4AC674F3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2237DA-7917-C4C8-E732-F6928DD6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929B48-C0B9-E36E-9372-417C4387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2007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AB748-8C3D-B577-6C8D-B1E23C7C0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FC637A-31D5-ED82-C262-8689F81E6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CC9FA6-7777-5B59-3F9C-19FCDBD0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0B02BA-29BC-5950-54AE-AE6E1182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2F942A-1C07-1584-90E8-605E63B9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5377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F5955-FA2D-A062-E107-BDFF5249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6388C-2285-47B0-BB19-11FE8FCD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04105F-A223-A0AF-3EA0-450B858C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ED5E00-9B9A-7162-3F52-72617A7E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4C05C3-0302-95F7-5266-EA5DA008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6007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DD2DF-5135-9406-BD39-1BF26209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6ADA6-9A76-0A3C-D176-C17080A66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D4AE87-34A4-DD23-8DBE-76A64717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DEBD35-8AFC-238F-11FC-F6B87B2D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8B77EA-850C-EEBD-211C-7411E674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1908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7825B-130E-F919-F54A-9B242078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1E84A5-0BC7-85B9-CB57-478CD0B1C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04FB00-05C8-7FC4-A99A-7E40027E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42D01C-1939-2172-BC11-3877F026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BA1184-F250-41E6-D21F-C1B8A062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CE80E9-E1AD-0B3F-0895-E8D7C9F5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0748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4081E-B40F-D10E-19CE-E59F5A9E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6EB004-05C0-57AD-571E-3EF2FBD18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3FA305-F33C-53CB-2A8E-0D576576B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E85DED-2AB3-E744-72FF-D8D621DB8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32DF1A-D73C-5ECF-18E8-B4C38AB09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A0B8D20-2CFF-D902-90FE-56BDCBB1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BBC2504-B6DE-EEB1-49E3-AD0152B2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9FF300A-B280-EA80-8654-06E49AD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484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7825B-130E-F919-F54A-9B242078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1E84A5-0BC7-85B9-CB57-478CD0B1C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04FB00-05C8-7FC4-A99A-7E40027E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42D01C-1939-2172-BC11-3877F026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BA1184-F250-41E6-D21F-C1B8A062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CE80E9-E1AD-0B3F-0895-E8D7C9F5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175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687B6-7D1A-8CDA-45A3-89CFD19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BB0917-F230-E4AE-FDF1-6708CE14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001CE9-38CE-FF4E-1EDE-DA4E6F4D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CF8E92-F573-FF78-A699-6ED54274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3319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3542D3-54D7-4188-C4D9-BC4A543D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1680F2-0C77-E5A5-0434-4A78DE5B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E5D6D0-E1F3-7427-93BE-97398972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4868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DF974-EFB9-F1A6-21FD-27B2DC93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88CE4-E445-C9BC-0DB1-B6B133A5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76D9BB-9C17-2324-F584-AC5FF0EE9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800095-E020-3CAB-C1F2-6A8FBB9F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EB3F73-FB4F-92D1-2831-0B875205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E598CC-EE83-8709-0C64-5FC65120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270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72BEA-197C-D5A6-26A6-7DBAAE99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22960C-371C-4909-4C2E-A81781C67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11E2A9-593B-CC66-BF2F-8AE8F40A2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82C4A6-8E78-5B65-4460-E439F4E4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7032CC-4EBD-7B07-CD3D-C8908019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9F2979-D8DF-649E-3C59-E2A991A4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2494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D93A0-4DB2-BB42-7353-E6ACECC1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285BE7-4E57-68EE-9E6F-BEB30F42A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E20F19-A587-AFF9-226E-101C7DFC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79DC6A-405A-F36C-AAF7-88849FD6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994DEA-DC7D-9C2E-98EA-4C35E840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2833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0459B73-8F86-F3AB-407D-CF5A206CF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56F232-A6C8-2ECB-9AA6-27FEF06E2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256C9A-05CE-D614-0BB8-4AC674F3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2237DA-7917-C4C8-E732-F6928DD6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929B48-C0B9-E36E-9372-417C4387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264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4081E-B40F-D10E-19CE-E59F5A9E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6EB004-05C0-57AD-571E-3EF2FBD18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3FA305-F33C-53CB-2A8E-0D576576B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E85DED-2AB3-E744-72FF-D8D621DB8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32DF1A-D73C-5ECF-18E8-B4C38AB09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A0B8D20-2CFF-D902-90FE-56BDCBB1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BBC2504-B6DE-EEB1-49E3-AD0152B2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9FF300A-B280-EA80-8654-06E49AD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95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687B6-7D1A-8CDA-45A3-89CFD19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BB0917-F230-E4AE-FDF1-6708CE14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001CE9-38CE-FF4E-1EDE-DA4E6F4D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CF8E92-F573-FF78-A699-6ED54274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705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3542D3-54D7-4188-C4D9-BC4A543D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1680F2-0C77-E5A5-0434-4A78DE5B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E5D6D0-E1F3-7427-93BE-97398972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464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DF974-EFB9-F1A6-21FD-27B2DC93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88CE4-E445-C9BC-0DB1-B6B133A5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76D9BB-9C17-2324-F584-AC5FF0EE9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800095-E020-3CAB-C1F2-6A8FBB9F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EB3F73-FB4F-92D1-2831-0B875205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E598CC-EE83-8709-0C64-5FC65120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61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72BEA-197C-D5A6-26A6-7DBAAE99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22960C-371C-4909-4C2E-A81781C67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11E2A9-593B-CC66-BF2F-8AE8F40A2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82C4A6-8E78-5B65-4460-E439F4E4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7032CC-4EBD-7B07-CD3D-C8908019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9F2979-D8DF-649E-3C59-E2A991A4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036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F4166F5-369E-E58A-92F8-9DE0A682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00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C6BBE1-6590-B79E-99EC-7EE59723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0D5272A-401B-AC6E-A653-89FEFBB8FBC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7063"/>
            <a:ext cx="10512000" cy="548610"/>
          </a:xfrm>
          <a:prstGeom prst="rect">
            <a:avLst/>
          </a:prstGeom>
        </p:spPr>
      </p:pic>
      <p:pic>
        <p:nvPicPr>
          <p:cNvPr id="8" name="Afbeelding 7" descr="Afbeelding met Graphics&#10;&#10;Automatisch gegenereerde beschrijving">
            <a:extLst>
              <a:ext uri="{FF2B5EF4-FFF2-40B4-BE49-F238E27FC236}">
                <a16:creationId xmlns:a16="http://schemas.microsoft.com/office/drawing/2014/main" id="{4DFB7F9C-7D92-05CA-EB50-18F60106D8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45" y="0"/>
            <a:ext cx="4843655" cy="6858000"/>
          </a:xfrm>
          <a:prstGeom prst="rect">
            <a:avLst/>
          </a:prstGeom>
        </p:spPr>
      </p:pic>
      <p:pic>
        <p:nvPicPr>
          <p:cNvPr id="9" name="Afbeelding 8" descr="Afbeelding met vlag, symbool, blauw, Elektrisch blauw&#10;&#10;Automatisch gegenereerde beschrijving">
            <a:extLst>
              <a:ext uri="{FF2B5EF4-FFF2-40B4-BE49-F238E27FC236}">
                <a16:creationId xmlns:a16="http://schemas.microsoft.com/office/drawing/2014/main" id="{E45BF8E7-E4E8-E374-F7FB-1A668ACD6EA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0" y="108000"/>
            <a:ext cx="996148" cy="720000"/>
          </a:xfrm>
          <a:prstGeom prst="rect">
            <a:avLst/>
          </a:prstGeom>
        </p:spPr>
      </p:pic>
      <p:pic>
        <p:nvPicPr>
          <p:cNvPr id="10" name="Afbeelding 9" descr="Afbeelding met Graphics, Lettertype, grafische vormgeving, ontwerp&#10;&#10;Automatisch gegenereerde beschrijving">
            <a:extLst>
              <a:ext uri="{FF2B5EF4-FFF2-40B4-BE49-F238E27FC236}">
                <a16:creationId xmlns:a16="http://schemas.microsoft.com/office/drawing/2014/main" id="{F6E16AF1-877D-E161-D5A2-C9C0921BFBC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08000"/>
            <a:ext cx="20546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01BAB0-E8E7-D5BF-BC9C-7E04358D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5B3B66-0596-63DA-C529-2F8C35AF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A20242-8F4B-E222-8DE3-FEAFD16B4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E1E62-22F4-4257-914F-5950FC613E19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EC1FBD-2FBD-9EAE-3135-49E8B0916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3DBF3A-D529-2CB0-49C8-5C6FA688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FAFF-B313-49F2-B99F-3A5FFAC34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316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F4166F5-369E-E58A-92F8-9DE0A682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C6BBE1-6590-B79E-99EC-7EE59723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3C30D1-E5D3-FB5B-CA38-FC0C15E97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48ADDE-B844-CBA0-E62D-80237F941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B00251-F734-FA92-21B5-D98BCFD55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4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F4166F5-369E-E58A-92F8-9DE0A682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C6BBE1-6590-B79E-99EC-7EE59723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3C30D1-E5D3-FB5B-CA38-FC0C15E97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987A-C61F-4412-B3F2-144ECF90DC6C}" type="datetimeFigureOut">
              <a:rPr lang="nl-BE" smtClean="0"/>
              <a:t>11/10/2023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48ADDE-B844-CBA0-E62D-80237F941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B00251-F734-FA92-21B5-D98BCFD55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691F5-4F2D-49D1-8AD0-E211CA657B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747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ikenprocessierupsLIFE" TargetMode="External"/><Relationship Id="rId2" Type="http://schemas.openxmlformats.org/officeDocument/2006/relationships/hyperlink" Target="https://oakprocessionary.lif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info@eikenprocessierups.lif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66135F-FDAB-98EE-9826-A70CB3F4A0A4}"/>
              </a:ext>
            </a:extLst>
          </p:cNvPr>
          <p:cNvSpPr txBox="1">
            <a:spLocks/>
          </p:cNvSpPr>
          <p:nvPr/>
        </p:nvSpPr>
        <p:spPr>
          <a:xfrm>
            <a:off x="2209800" y="2450817"/>
            <a:ext cx="7772400" cy="119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1200" cap="none" spc="0" normalizeH="0" baseline="0" noProof="0" dirty="0">
                <a:ln>
                  <a:noFill/>
                </a:ln>
                <a:solidFill>
                  <a:srgbClr val="00572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LIFE </a:t>
            </a:r>
            <a:r>
              <a:rPr kumimoji="0" lang="nl-B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572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Oak</a:t>
            </a:r>
            <a:r>
              <a:rPr kumimoji="0" lang="nl-BE" sz="4800" b="0" i="0" u="none" strike="noStrike" kern="1200" cap="none" spc="0" normalizeH="0" baseline="0" noProof="0" dirty="0">
                <a:ln>
                  <a:noFill/>
                </a:ln>
                <a:solidFill>
                  <a:srgbClr val="00572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nl-B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572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Processionar</a:t>
            </a:r>
            <a:r>
              <a:rPr lang="nl-BE" sz="4800" dirty="0">
                <a:solidFill>
                  <a:srgbClr val="005721"/>
                </a:solidFill>
                <a:latin typeface="Calibri"/>
                <a:cs typeface="Calibri"/>
              </a:rPr>
              <a:t>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5B47D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923646-7F52-F60D-87C2-9E5FB9E035B4}"/>
              </a:ext>
            </a:extLst>
          </p:cNvPr>
          <p:cNvSpPr txBox="1">
            <a:spLocks/>
          </p:cNvSpPr>
          <p:nvPr/>
        </p:nvSpPr>
        <p:spPr>
          <a:xfrm>
            <a:off x="2209800" y="3717422"/>
            <a:ext cx="7772400" cy="1109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Mid-term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 conference 05/10/2023, Sittard-Geleen</a:t>
            </a:r>
          </a:p>
          <a:p>
            <a:pPr>
              <a:spcBef>
                <a:spcPct val="20000"/>
              </a:spcBef>
              <a:defRPr/>
            </a:pPr>
            <a:endParaRPr lang="nl-BE" sz="2000" dirty="0">
              <a:solidFill>
                <a:schemeClr val="tx2"/>
              </a:solidFill>
              <a:latin typeface="Calibri"/>
              <a:ea typeface="+mj-lt"/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j-lt"/>
                <a:cs typeface="Calibri"/>
              </a:rPr>
              <a:t>Preliminary conclusions - Where are we after 2,5 years?</a:t>
            </a:r>
            <a:endParaRPr lang="nl-BE" sz="2800" dirty="0">
              <a:solidFill>
                <a:schemeClr val="tx2"/>
              </a:solidFill>
              <a:latin typeface="Calibri"/>
              <a:ea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16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D9CDD-C254-FA61-0398-72759FAD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ea typeface="Calibri"/>
                <a:cs typeface="Calibri"/>
              </a:rPr>
              <a:t>Where</a:t>
            </a:r>
            <a:r>
              <a:rPr lang="nl-BE" dirty="0">
                <a:ea typeface="Calibri"/>
                <a:cs typeface="Calibri"/>
              </a:rPr>
              <a:t> are we </a:t>
            </a:r>
            <a:r>
              <a:rPr lang="nl-BE" dirty="0" err="1">
                <a:ea typeface="Calibri"/>
                <a:cs typeface="Calibri"/>
              </a:rPr>
              <a:t>after</a:t>
            </a:r>
            <a:r>
              <a:rPr lang="nl-BE" dirty="0">
                <a:ea typeface="Calibri"/>
                <a:cs typeface="Calibri"/>
              </a:rPr>
              <a:t> 2,5 </a:t>
            </a:r>
            <a:r>
              <a:rPr lang="nl-BE" dirty="0" err="1">
                <a:ea typeface="Calibri"/>
                <a:cs typeface="Calibri"/>
              </a:rPr>
              <a:t>years</a:t>
            </a:r>
            <a:r>
              <a:rPr lang="nl-BE" dirty="0">
                <a:ea typeface="Calibri"/>
                <a:cs typeface="Calibri"/>
              </a:rPr>
              <a:t>? </a:t>
            </a:r>
            <a:r>
              <a:rPr lang="nl-BE" sz="3200" dirty="0">
                <a:ea typeface="Calibri"/>
                <a:cs typeface="Calibri"/>
              </a:rPr>
              <a:t>(1/2)</a:t>
            </a:r>
            <a:endParaRPr lang="nl-BE" dirty="0">
              <a:ea typeface="Calibri"/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98CE34-60A0-D3CD-55EC-B0365BE0E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Trend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Oak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Processionary</a:t>
            </a:r>
            <a:r>
              <a:rPr lang="nl-BE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2023 </a:t>
            </a:r>
            <a:r>
              <a:rPr lang="nl-BE" sz="2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quiet</a:t>
            </a:r>
            <a:r>
              <a:rPr lang="nl-BE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2024 </a:t>
            </a:r>
            <a:r>
              <a:rPr lang="nl-BE" sz="2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comparable</a:t>
            </a:r>
            <a:r>
              <a:rPr lang="nl-BE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nl-BE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Predation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tits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nl-BE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clear impact of tits on oak processionary caterpillars yet;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 chicks too late in the season to take advantage of young caterpillars;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 continues.</a:t>
            </a:r>
            <a:endParaRPr lang="nl-BE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Predation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parasitoid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flies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wasps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nl-BE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Promising results in terms of impact on the oak processionary caterpillar;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clear connection yet with the type of road verge, management or nectar index;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 is refined into plant species and continued.</a:t>
            </a:r>
            <a:endParaRPr lang="nl-BE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Afbeelding 5" descr="Afbeelding met buitenshuis, vogel, vogelhuisje, Vogelhuis&#10;&#10;Automatisch gegenereerde beschrijving">
            <a:extLst>
              <a:ext uri="{FF2B5EF4-FFF2-40B4-BE49-F238E27FC236}">
                <a16:creationId xmlns:a16="http://schemas.microsoft.com/office/drawing/2014/main" id="{AA670452-1C4F-ABF6-5D53-4E877877B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3" t="24486" r="40032" b="38644"/>
          <a:stretch/>
        </p:blipFill>
        <p:spPr>
          <a:xfrm>
            <a:off x="8635979" y="2649652"/>
            <a:ext cx="1502888" cy="184282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0FF490-C951-EB2F-7FCE-4B8AE8B88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748" y="3923510"/>
            <a:ext cx="1622316" cy="16829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6F16782-FF6A-A5EF-3DE7-F3A061848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182" y="1425724"/>
            <a:ext cx="2886598" cy="14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5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D9CDD-C254-FA61-0398-72759FAD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ea typeface="Calibri"/>
                <a:cs typeface="Calibri"/>
              </a:rPr>
              <a:t>Where</a:t>
            </a:r>
            <a:r>
              <a:rPr lang="nl-BE" dirty="0">
                <a:ea typeface="Calibri"/>
                <a:cs typeface="Calibri"/>
              </a:rPr>
              <a:t> are we </a:t>
            </a:r>
            <a:r>
              <a:rPr lang="nl-BE" dirty="0" err="1">
                <a:ea typeface="Calibri"/>
                <a:cs typeface="Calibri"/>
              </a:rPr>
              <a:t>after</a:t>
            </a:r>
            <a:r>
              <a:rPr lang="nl-BE" dirty="0">
                <a:ea typeface="Calibri"/>
                <a:cs typeface="Calibri"/>
              </a:rPr>
              <a:t> 2,5 </a:t>
            </a:r>
            <a:r>
              <a:rPr lang="nl-BE" dirty="0" err="1">
                <a:ea typeface="Calibri"/>
                <a:cs typeface="Calibri"/>
              </a:rPr>
              <a:t>years</a:t>
            </a:r>
            <a:r>
              <a:rPr lang="nl-BE" dirty="0">
                <a:ea typeface="Calibri"/>
                <a:cs typeface="Calibri"/>
              </a:rPr>
              <a:t>? </a:t>
            </a:r>
            <a:r>
              <a:rPr lang="nl-BE" sz="3200" dirty="0">
                <a:ea typeface="Calibri"/>
                <a:cs typeface="Calibri"/>
              </a:rPr>
              <a:t>(2/2)</a:t>
            </a:r>
            <a:endParaRPr lang="nl-BE" dirty="0">
              <a:ea typeface="Calibri"/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98CE34-60A0-D3CD-55EC-B0365BE0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001"/>
            <a:ext cx="10515600" cy="44820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ivy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pedunculate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oak</a:t>
            </a:r>
            <a:r>
              <a:rPr lang="nl-BE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First results show a significant impact on oak processionary caterpillars;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 continues;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Possible impact on other species is being investigated.</a:t>
            </a:r>
            <a:endParaRPr lang="nl-BE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Predation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forest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caterpillar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hunter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nl-BE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Lab tests show that they prefer oak processionary caterpillars as food;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a breeding can be started, we see possibilities for controlling the caterpillars;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Further research in the laboratory and then outside (if there are sufficient caterpillars) is certainly necessary;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Currently, the population of beetles in the Benelux is too small to have an impact.</a:t>
            </a:r>
            <a:endParaRPr lang="nl-BE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Biocide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Flanders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nl-BE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nl-BE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Netherlands:</a:t>
            </a:r>
            <a:r>
              <a:rPr lang="nl-BE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Decreases almost everywhere in Flanders and the Netherlands since 2021;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Risk of relapse when pressure increases -&gt; awareness remains important.</a:t>
            </a:r>
            <a:endParaRPr lang="nl-BE" sz="19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D21710-2B10-14E9-35F2-2FE3877A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083" y="4683470"/>
            <a:ext cx="2653463" cy="149565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2485A0F-1D96-FB26-A963-23D8A79E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577" y="1173019"/>
            <a:ext cx="1684065" cy="19026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81FC566-611A-AECA-5E6F-9B3C44FE0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144" y="2362328"/>
            <a:ext cx="1880402" cy="14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D9CDD-C254-FA61-0398-72759FAD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More info? </a:t>
            </a:r>
            <a:r>
              <a:rPr lang="nl-BE" dirty="0" err="1"/>
              <a:t>Questions</a:t>
            </a:r>
            <a:r>
              <a:rPr lang="nl-BE" dirty="0"/>
              <a:t>? </a:t>
            </a:r>
            <a:r>
              <a:rPr lang="nl-BE" dirty="0" err="1"/>
              <a:t>Comments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98CE34-60A0-D3CD-55EC-B0365BE0E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BE" sz="24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Website: </a:t>
            </a:r>
            <a:r>
              <a:rPr lang="en-US" sz="2400" dirty="0">
                <a:hlinkClick r:id="rId2"/>
              </a:rPr>
              <a:t>Home - LIFE Oak Processionary Project</a:t>
            </a:r>
            <a:endParaRPr lang="nl-BE" sz="1050" dirty="0"/>
          </a:p>
          <a:p>
            <a:pPr>
              <a:lnSpc>
                <a:spcPct val="100000"/>
              </a:lnSpc>
            </a:pPr>
            <a:r>
              <a:rPr lang="nl-BE" sz="24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Facebook: </a:t>
            </a:r>
            <a:r>
              <a:rPr lang="nl-BE" sz="2400" dirty="0" err="1">
                <a:hlinkClick r:id="rId3"/>
              </a:rPr>
              <a:t>EikenprocessierupsLIFE</a:t>
            </a:r>
            <a:endParaRPr lang="nl-BE" sz="2400" b="1" dirty="0">
              <a:solidFill>
                <a:schemeClr val="tx1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nl-BE" sz="24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E-Mail: </a:t>
            </a:r>
            <a:r>
              <a:rPr lang="nl-BE" sz="2400" b="0" i="0" dirty="0">
                <a:solidFill>
                  <a:srgbClr val="FFFFFF"/>
                </a:solidFill>
                <a:effectLst/>
              </a:rPr>
              <a:t> </a:t>
            </a:r>
            <a:r>
              <a:rPr lang="nl-BE" sz="2400" b="0" i="0" u="none" strike="noStrike" dirty="0" err="1">
                <a:solidFill>
                  <a:srgbClr val="FFFFFF"/>
                </a:solidFill>
                <a:effectLst/>
                <a:hlinkClick r:id="rId4"/>
              </a:rPr>
              <a:t>info@eikenprocessierups.life</a:t>
            </a:r>
            <a:endParaRPr lang="nl-BE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Afbeelding 5" descr="Afbeelding met tekst, schermopname, kaart, groen&#10;&#10;Automatisch gegenereerde beschrijving">
            <a:extLst>
              <a:ext uri="{FF2B5EF4-FFF2-40B4-BE49-F238E27FC236}">
                <a16:creationId xmlns:a16="http://schemas.microsoft.com/office/drawing/2014/main" id="{C1F7C034-A3E5-5D4C-B40F-C6CA8B012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5264"/>
            <a:ext cx="5919394" cy="34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443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6633"/>
      </a:dk1>
      <a:lt1>
        <a:srgbClr val="FFFFFF"/>
      </a:lt1>
      <a:dk2>
        <a:srgbClr val="44546A"/>
      </a:dk2>
      <a:lt2>
        <a:srgbClr val="E7E6E6"/>
      </a:lt2>
      <a:accent1>
        <a:srgbClr val="05B464"/>
      </a:accent1>
      <a:accent2>
        <a:srgbClr val="066B7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28a8cf-22b3-4b0b-9eb2-58242c7ea309" xsi:nil="true"/>
    <Trefwoord xmlns="811e0edb-2759-4906-870d-9b71578e6b5d" xsi:nil="true"/>
    <Land xmlns="b96e6a2d-3063-42f4-8015-e829364e4e52" xsi:nil="true"/>
    <Regio xmlns="b96e6a2d-3063-42f4-8015-e829364e4e52" xsi:nil="true"/>
    <JAAR xmlns="b96e6a2d-3063-42f4-8015-e829364e4e52" xsi:nil="true"/>
    <lcf76f155ced4ddcb4097134ff3c332f xmlns="b96e6a2d-3063-42f4-8015-e829364e4e52">
      <Terms xmlns="http://schemas.microsoft.com/office/infopath/2007/PartnerControls"/>
    </lcf76f155ced4ddcb4097134ff3c332f>
    <Gemeente_x002c_regio_x002c_provincie xmlns="b96e6a2d-3063-42f4-8015-e829364e4e52" xsi:nil="true"/>
    <Datum xmlns="b96e6a2d-3063-42f4-8015-e829364e4e52">2023-09-26T16:38:46+00:00</Datum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5B6283BEBBA49B4F09A169C27D492" ma:contentTypeVersion="26" ma:contentTypeDescription="Een nieuw document maken." ma:contentTypeScope="" ma:versionID="9a08813727395b6b4b1aad531cf17640">
  <xsd:schema xmlns:xsd="http://www.w3.org/2001/XMLSchema" xmlns:xs="http://www.w3.org/2001/XMLSchema" xmlns:p="http://schemas.microsoft.com/office/2006/metadata/properties" xmlns:ns2="811e0edb-2759-4906-870d-9b71578e6b5d" xmlns:ns3="b96e6a2d-3063-42f4-8015-e829364e4e52" xmlns:ns4="152b8100-8b4a-4a79-9a27-51dc46707f81" xmlns:ns5="2528a8cf-22b3-4b0b-9eb2-58242c7ea309" targetNamespace="http://schemas.microsoft.com/office/2006/metadata/properties" ma:root="true" ma:fieldsID="2c8af351e5debae928ea3be1ca2d9961" ns2:_="" ns3:_="" ns4:_="" ns5:_="">
    <xsd:import namespace="811e0edb-2759-4906-870d-9b71578e6b5d"/>
    <xsd:import namespace="b96e6a2d-3063-42f4-8015-e829364e4e52"/>
    <xsd:import namespace="152b8100-8b4a-4a79-9a27-51dc46707f81"/>
    <xsd:import namespace="2528a8cf-22b3-4b0b-9eb2-58242c7ea309"/>
    <xsd:element name="properties">
      <xsd:complexType>
        <xsd:sequence>
          <xsd:element name="documentManagement">
            <xsd:complexType>
              <xsd:all>
                <xsd:element ref="ns2:Trefwoor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Datum" minOccurs="0"/>
                <xsd:element ref="ns3:Land" minOccurs="0"/>
                <xsd:element ref="ns3:Gemeente_x002c_regio_x002c_provincie" minOccurs="0"/>
                <xsd:element ref="ns3:JAAR" minOccurs="0"/>
                <xsd:element ref="ns3:MediaLengthInSeconds" minOccurs="0"/>
                <xsd:element ref="ns3:Regio" minOccurs="0"/>
                <xsd:element ref="ns3:MediaServiceLocation" minOccurs="0"/>
                <xsd:element ref="ns3:lcf76f155ced4ddcb4097134ff3c332f" minOccurs="0"/>
                <xsd:element ref="ns5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e0edb-2759-4906-870d-9b71578e6b5d" elementFormDefault="qualified">
    <xsd:import namespace="http://schemas.microsoft.com/office/2006/documentManagement/types"/>
    <xsd:import namespace="http://schemas.microsoft.com/office/infopath/2007/PartnerControls"/>
    <xsd:element name="Trefwoord" ma:index="2" nillable="true" ma:displayName="Opmerking" ma:format="Dropdown" ma:internalName="Trefwoo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e6a2d-3063-42f4-8015-e829364e4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Datum" ma:index="20" nillable="true" ma:displayName="Datum" ma:default="[today]" ma:format="DateOnly" ma:internalName="Datum">
      <xsd:simpleType>
        <xsd:restriction base="dms:DateTime"/>
      </xsd:simpleType>
    </xsd:element>
    <xsd:element name="Land" ma:index="21" nillable="true" ma:displayName="Land" ma:format="Dropdown" ma:internalName="Land">
      <xsd:simpleType>
        <xsd:restriction base="dms:Choice">
          <xsd:enumeration value="België"/>
          <xsd:enumeration value="Nederland"/>
          <xsd:enumeration value="BE + NL"/>
          <xsd:enumeration value="Keuze 4"/>
        </xsd:restriction>
      </xsd:simpleType>
    </xsd:element>
    <xsd:element name="Gemeente_x002c_regio_x002c_provincie" ma:index="22" nillable="true" ma:displayName="Gemeente, regio, provincie" ma:format="Dropdown" ma:internalName="Gemeente_x002c_regio_x002c_provincie">
      <xsd:simpleType>
        <xsd:restriction base="dms:Text">
          <xsd:maxLength value="255"/>
        </xsd:restriction>
      </xsd:simpleType>
    </xsd:element>
    <xsd:element name="JAAR" ma:index="23" nillable="true" ma:displayName="JAAR" ma:format="Dropdown" ma:internalName="JAAR">
      <xsd:simpleType>
        <xsd:restriction base="dms:Text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Regio" ma:index="25" nillable="true" ma:displayName="Regio" ma:format="Dropdown" ma:internalName="Regio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Afbeeldingtags" ma:readOnly="false" ma:fieldId="{5cf76f15-5ced-4ddc-b409-7134ff3c332f}" ma:taxonomyMulti="true" ma:sspId="35bf66f5-cd6b-4cd3-89cd-a78047c1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b8100-8b4a-4a79-9a27-51dc46707f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8a8cf-22b3-4b0b-9eb2-58242c7ea309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0daa3bdd-6a76-4c1f-96b1-8f87380b7088}" ma:internalName="TaxCatchAll" ma:showField="CatchAllData" ma:web="811e0edb-2759-4906-870d-9b71578e6b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09795E-9233-4421-90E2-90632DD10F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58B48-2715-42D1-8B4C-682400568C30}">
  <ds:schemaRefs>
    <ds:schemaRef ds:uri="http://schemas.openxmlformats.org/package/2006/metadata/core-properties"/>
    <ds:schemaRef ds:uri="b96e6a2d-3063-42f4-8015-e829364e4e52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2528a8cf-22b3-4b0b-9eb2-58242c7ea309"/>
    <ds:schemaRef ds:uri="http://purl.org/dc/elements/1.1/"/>
    <ds:schemaRef ds:uri="152b8100-8b4a-4a79-9a27-51dc46707f81"/>
    <ds:schemaRef ds:uri="811e0edb-2759-4906-870d-9b71578e6b5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A599D12-F90B-4F85-BED4-ADAE4CC307E1}">
  <ds:schemaRefs>
    <ds:schemaRef ds:uri="152b8100-8b4a-4a79-9a27-51dc46707f81"/>
    <ds:schemaRef ds:uri="2528a8cf-22b3-4b0b-9eb2-58242c7ea309"/>
    <ds:schemaRef ds:uri="811e0edb-2759-4906-870d-9b71578e6b5d"/>
    <ds:schemaRef ds:uri="b96e6a2d-3063-42f4-8015-e829364e4e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277</Words>
  <Application>Microsoft Office PowerPoint</Application>
  <PresentationFormat>Breedbeeld</PresentationFormat>
  <Paragraphs>31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Kantoorthema</vt:lpstr>
      <vt:lpstr>Aangepast ontwerp</vt:lpstr>
      <vt:lpstr>2_Kantoorthema</vt:lpstr>
      <vt:lpstr>1_Kantoorthema</vt:lpstr>
      <vt:lpstr>PowerPoint-presentatie</vt:lpstr>
      <vt:lpstr>Where are we after 2,5 years? (1/2)</vt:lpstr>
      <vt:lpstr>Where are we after 2,5 years? (2/2)</vt:lpstr>
      <vt:lpstr>More info? Questions? Comments?</vt:lpstr>
    </vt:vector>
  </TitlesOfParts>
  <Company>Provincie Antwerpen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NEEGERS Johan</dc:creator>
  <cp:lastModifiedBy>NEEGERS Johan</cp:lastModifiedBy>
  <cp:revision>21</cp:revision>
  <dcterms:created xsi:type="dcterms:W3CDTF">2023-09-26T15:16:19Z</dcterms:created>
  <dcterms:modified xsi:type="dcterms:W3CDTF">2023-10-11T14:24:05Z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0x0101007805B6283BEBBA49B4F09A169C27D492</vt:lpwstr>
  </property>
  <property fmtid="{D5CDD505-2E9C-101B-9397-08002B2CF9AE}" pid="3" name="MediaServiceImageTags">
    <vt:lpwstr/>
  </property>
</Properties>
</file>