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84" r:id="rId6"/>
    <p:sldMasterId id="2147483660" r:id="rId7"/>
  </p:sldMasterIdLst>
  <p:notesMasterIdLst>
    <p:notesMasterId r:id="rId88"/>
  </p:notesMasterIdLst>
  <p:sldIdLst>
    <p:sldId id="263" r:id="rId8"/>
    <p:sldId id="265" r:id="rId9"/>
    <p:sldId id="264" r:id="rId10"/>
    <p:sldId id="303" r:id="rId11"/>
    <p:sldId id="343" r:id="rId12"/>
    <p:sldId id="304" r:id="rId13"/>
    <p:sldId id="305" r:id="rId14"/>
    <p:sldId id="306" r:id="rId15"/>
    <p:sldId id="282" r:id="rId16"/>
    <p:sldId id="294" r:id="rId17"/>
    <p:sldId id="295" r:id="rId18"/>
    <p:sldId id="307" r:id="rId19"/>
    <p:sldId id="308" r:id="rId20"/>
    <p:sldId id="309" r:id="rId21"/>
    <p:sldId id="344" r:id="rId22"/>
    <p:sldId id="266" r:id="rId23"/>
    <p:sldId id="278" r:id="rId24"/>
    <p:sldId id="339" r:id="rId25"/>
    <p:sldId id="261" r:id="rId26"/>
    <p:sldId id="279" r:id="rId27"/>
    <p:sldId id="280" r:id="rId28"/>
    <p:sldId id="281" r:id="rId29"/>
    <p:sldId id="345" r:id="rId30"/>
    <p:sldId id="267" r:id="rId31"/>
    <p:sldId id="283" r:id="rId32"/>
    <p:sldId id="287" r:id="rId33"/>
    <p:sldId id="288" r:id="rId34"/>
    <p:sldId id="289" r:id="rId35"/>
    <p:sldId id="290" r:id="rId36"/>
    <p:sldId id="291" r:id="rId37"/>
    <p:sldId id="284" r:id="rId38"/>
    <p:sldId id="285" r:id="rId39"/>
    <p:sldId id="346" r:id="rId40"/>
    <p:sldId id="292" r:id="rId41"/>
    <p:sldId id="286" r:id="rId42"/>
    <p:sldId id="347" r:id="rId43"/>
    <p:sldId id="256" r:id="rId44"/>
    <p:sldId id="312" r:id="rId45"/>
    <p:sldId id="313" r:id="rId46"/>
    <p:sldId id="257" r:id="rId47"/>
    <p:sldId id="259" r:id="rId48"/>
    <p:sldId id="314" r:id="rId49"/>
    <p:sldId id="260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262" r:id="rId63"/>
    <p:sldId id="327" r:id="rId64"/>
    <p:sldId id="328" r:id="rId65"/>
    <p:sldId id="329" r:id="rId66"/>
    <p:sldId id="330" r:id="rId67"/>
    <p:sldId id="331" r:id="rId68"/>
    <p:sldId id="332" r:id="rId69"/>
    <p:sldId id="310" r:id="rId70"/>
    <p:sldId id="333" r:id="rId71"/>
    <p:sldId id="334" r:id="rId72"/>
    <p:sldId id="335" r:id="rId73"/>
    <p:sldId id="336" r:id="rId74"/>
    <p:sldId id="311" r:id="rId75"/>
    <p:sldId id="337" r:id="rId76"/>
    <p:sldId id="348" r:id="rId77"/>
    <p:sldId id="271" r:id="rId78"/>
    <p:sldId id="270" r:id="rId79"/>
    <p:sldId id="273" r:id="rId80"/>
    <p:sldId id="272" r:id="rId81"/>
    <p:sldId id="274" r:id="rId82"/>
    <p:sldId id="275" r:id="rId83"/>
    <p:sldId id="276" r:id="rId84"/>
    <p:sldId id="351" r:id="rId85"/>
    <p:sldId id="349" r:id="rId86"/>
    <p:sldId id="350" r:id="rId8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7D1BC-12FA-4521-9062-84CF5094D5D8}" v="124" dt="2023-10-16T14:48:19.841"/>
    <p1510:client id="{C43A7408-4C19-41FA-857F-59B17BA1A2D3}" v="14" dt="2023-10-16T10:34:03.5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8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presProps" Target="pres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GERS Johan" userId="311d72db-5f12-4cdc-81bc-5e876e7f9298" providerId="ADAL" clId="{C43A7408-4C19-41FA-857F-59B17BA1A2D3}"/>
    <pc:docChg chg="custSel addSld delSld modSld modMainMaster">
      <pc:chgData name="NEEGERS Johan" userId="311d72db-5f12-4cdc-81bc-5e876e7f9298" providerId="ADAL" clId="{C43A7408-4C19-41FA-857F-59B17BA1A2D3}" dt="2023-10-16T12:30:13.544" v="549" actId="14100"/>
      <pc:docMkLst>
        <pc:docMk/>
      </pc:docMkLst>
      <pc:sldChg chg="modSp mod">
        <pc:chgData name="NEEGERS Johan" userId="311d72db-5f12-4cdc-81bc-5e876e7f9298" providerId="ADAL" clId="{C43A7408-4C19-41FA-857F-59B17BA1A2D3}" dt="2023-10-16T09:58:54.327" v="2"/>
        <pc:sldMkLst>
          <pc:docMk/>
          <pc:sldMk cId="1359470270" sldId="263"/>
        </pc:sldMkLst>
        <pc:spChg chg="mod">
          <ac:chgData name="NEEGERS Johan" userId="311d72db-5f12-4cdc-81bc-5e876e7f9298" providerId="ADAL" clId="{C43A7408-4C19-41FA-857F-59B17BA1A2D3}" dt="2023-10-16T09:58:44.424" v="1" actId="20577"/>
          <ac:spMkLst>
            <pc:docMk/>
            <pc:sldMk cId="1359470270" sldId="263"/>
            <ac:spMk id="4" creationId="{AF66135F-FDAB-98EE-9826-A70CB3F4A0A4}"/>
          </ac:spMkLst>
        </pc:spChg>
        <pc:spChg chg="mod">
          <ac:chgData name="NEEGERS Johan" userId="311d72db-5f12-4cdc-81bc-5e876e7f9298" providerId="ADAL" clId="{C43A7408-4C19-41FA-857F-59B17BA1A2D3}" dt="2023-10-16T09:58:54.327" v="2"/>
          <ac:spMkLst>
            <pc:docMk/>
            <pc:sldMk cId="1359470270" sldId="263"/>
            <ac:spMk id="5" creationId="{D0923646-7F52-F60D-87C2-9E5FB9E035B4}"/>
          </ac:spMkLst>
        </pc:spChg>
      </pc:sldChg>
      <pc:sldChg chg="modSp mod">
        <pc:chgData name="NEEGERS Johan" userId="311d72db-5f12-4cdc-81bc-5e876e7f9298" providerId="ADAL" clId="{C43A7408-4C19-41FA-857F-59B17BA1A2D3}" dt="2023-10-16T10:27:51.893" v="41" actId="20577"/>
        <pc:sldMkLst>
          <pc:docMk/>
          <pc:sldMk cId="3988710225" sldId="264"/>
        </pc:sldMkLst>
        <pc:spChg chg="mod">
          <ac:chgData name="NEEGERS Johan" userId="311d72db-5f12-4cdc-81bc-5e876e7f9298" providerId="ADAL" clId="{C43A7408-4C19-41FA-857F-59B17BA1A2D3}" dt="2023-10-16T10:27:51.893" v="41" actId="20577"/>
          <ac:spMkLst>
            <pc:docMk/>
            <pc:sldMk cId="3988710225" sldId="264"/>
            <ac:spMk id="2" creationId="{E0BD9CDD-C254-FA61-0398-72759FAD36CD}"/>
          </ac:spMkLst>
        </pc:spChg>
      </pc:sldChg>
      <pc:sldChg chg="modSp mod">
        <pc:chgData name="NEEGERS Johan" userId="311d72db-5f12-4cdc-81bc-5e876e7f9298" providerId="ADAL" clId="{C43A7408-4C19-41FA-857F-59B17BA1A2D3}" dt="2023-10-16T12:25:09.448" v="169" actId="20577"/>
        <pc:sldMkLst>
          <pc:docMk/>
          <pc:sldMk cId="3458222935" sldId="265"/>
        </pc:sldMkLst>
        <pc:spChg chg="mod">
          <ac:chgData name="NEEGERS Johan" userId="311d72db-5f12-4cdc-81bc-5e876e7f9298" providerId="ADAL" clId="{C43A7408-4C19-41FA-857F-59B17BA1A2D3}" dt="2023-10-16T12:25:09.448" v="169" actId="20577"/>
          <ac:spMkLst>
            <pc:docMk/>
            <pc:sldMk cId="3458222935" sldId="265"/>
            <ac:spMk id="2" creationId="{E0BD9CDD-C254-FA61-0398-72759FAD36CD}"/>
          </ac:spMkLst>
        </pc:spChg>
      </pc:sldChg>
      <pc:sldChg chg="modSp mod">
        <pc:chgData name="NEEGERS Johan" userId="311d72db-5f12-4cdc-81bc-5e876e7f9298" providerId="ADAL" clId="{C43A7408-4C19-41FA-857F-59B17BA1A2D3}" dt="2023-10-16T12:30:13.544" v="549" actId="14100"/>
        <pc:sldMkLst>
          <pc:docMk/>
          <pc:sldMk cId="3789405700" sldId="266"/>
        </pc:sldMkLst>
        <pc:spChg chg="mod">
          <ac:chgData name="NEEGERS Johan" userId="311d72db-5f12-4cdc-81bc-5e876e7f9298" providerId="ADAL" clId="{C43A7408-4C19-41FA-857F-59B17BA1A2D3}" dt="2023-10-16T12:28:52.070" v="457" actId="20577"/>
          <ac:spMkLst>
            <pc:docMk/>
            <pc:sldMk cId="3789405700" sldId="266"/>
            <ac:spMk id="2" creationId="{E0BD9CDD-C254-FA61-0398-72759FAD36CD}"/>
          </ac:spMkLst>
        </pc:spChg>
        <pc:spChg chg="mod">
          <ac:chgData name="NEEGERS Johan" userId="311d72db-5f12-4cdc-81bc-5e876e7f9298" providerId="ADAL" clId="{C43A7408-4C19-41FA-857F-59B17BA1A2D3}" dt="2023-10-16T12:30:13.544" v="549" actId="14100"/>
          <ac:spMkLst>
            <pc:docMk/>
            <pc:sldMk cId="3789405700" sldId="266"/>
            <ac:spMk id="6" creationId="{4F115845-1DA1-1120-CDBA-7A264CCD2261}"/>
          </ac:spMkLst>
        </pc:spChg>
      </pc:sldChg>
      <pc:sldChg chg="modSp mod">
        <pc:chgData name="NEEGERS Johan" userId="311d72db-5f12-4cdc-81bc-5e876e7f9298" providerId="ADAL" clId="{C43A7408-4C19-41FA-857F-59B17BA1A2D3}" dt="2023-10-16T12:26:06.899" v="232" actId="6549"/>
        <pc:sldMkLst>
          <pc:docMk/>
          <pc:sldMk cId="3190737167" sldId="282"/>
        </pc:sldMkLst>
        <pc:spChg chg="mod">
          <ac:chgData name="NEEGERS Johan" userId="311d72db-5f12-4cdc-81bc-5e876e7f9298" providerId="ADAL" clId="{C43A7408-4C19-41FA-857F-59B17BA1A2D3}" dt="2023-10-16T12:26:06.899" v="232" actId="6549"/>
          <ac:spMkLst>
            <pc:docMk/>
            <pc:sldMk cId="3190737167" sldId="282"/>
            <ac:spMk id="2" creationId="{A5BDC653-1862-41C5-E157-B3DDDC4A6450}"/>
          </ac:spMkLst>
        </pc:spChg>
      </pc:sldChg>
      <pc:sldChg chg="modSp mod">
        <pc:chgData name="NEEGERS Johan" userId="311d72db-5f12-4cdc-81bc-5e876e7f9298" providerId="ADAL" clId="{C43A7408-4C19-41FA-857F-59B17BA1A2D3}" dt="2023-10-16T12:26:17.648" v="244" actId="20577"/>
        <pc:sldMkLst>
          <pc:docMk/>
          <pc:sldMk cId="2158746445" sldId="294"/>
        </pc:sldMkLst>
        <pc:spChg chg="mod">
          <ac:chgData name="NEEGERS Johan" userId="311d72db-5f12-4cdc-81bc-5e876e7f9298" providerId="ADAL" clId="{C43A7408-4C19-41FA-857F-59B17BA1A2D3}" dt="2023-10-16T12:26:17.648" v="244" actId="20577"/>
          <ac:spMkLst>
            <pc:docMk/>
            <pc:sldMk cId="2158746445" sldId="294"/>
            <ac:spMk id="2" creationId="{FA1ECCD4-EDEA-56F1-8FC7-2B914697D696}"/>
          </ac:spMkLst>
        </pc:spChg>
      </pc:sldChg>
      <pc:sldChg chg="modSp mod">
        <pc:chgData name="NEEGERS Johan" userId="311d72db-5f12-4cdc-81bc-5e876e7f9298" providerId="ADAL" clId="{C43A7408-4C19-41FA-857F-59B17BA1A2D3}" dt="2023-10-16T12:26:36.704" v="274" actId="20577"/>
        <pc:sldMkLst>
          <pc:docMk/>
          <pc:sldMk cId="3449667323" sldId="295"/>
        </pc:sldMkLst>
        <pc:spChg chg="mod">
          <ac:chgData name="NEEGERS Johan" userId="311d72db-5f12-4cdc-81bc-5e876e7f9298" providerId="ADAL" clId="{C43A7408-4C19-41FA-857F-59B17BA1A2D3}" dt="2023-10-16T12:26:36.704" v="274" actId="20577"/>
          <ac:spMkLst>
            <pc:docMk/>
            <pc:sldMk cId="3449667323" sldId="295"/>
            <ac:spMk id="2" creationId="{F50E9BE1-0F06-870B-9FFF-F6B60017109A}"/>
          </ac:spMkLst>
        </pc:spChg>
      </pc:sldChg>
      <pc:sldChg chg="del">
        <pc:chgData name="NEEGERS Johan" userId="311d72db-5f12-4cdc-81bc-5e876e7f9298" providerId="ADAL" clId="{C43A7408-4C19-41FA-857F-59B17BA1A2D3}" dt="2023-10-16T10:31:30.940" v="126" actId="47"/>
        <pc:sldMkLst>
          <pc:docMk/>
          <pc:sldMk cId="201823418" sldId="297"/>
        </pc:sldMkLst>
      </pc:sldChg>
      <pc:sldChg chg="del">
        <pc:chgData name="NEEGERS Johan" userId="311d72db-5f12-4cdc-81bc-5e876e7f9298" providerId="ADAL" clId="{C43A7408-4C19-41FA-857F-59B17BA1A2D3}" dt="2023-10-16T10:31:55.230" v="129" actId="47"/>
        <pc:sldMkLst>
          <pc:docMk/>
          <pc:sldMk cId="217216723" sldId="298"/>
        </pc:sldMkLst>
      </pc:sldChg>
      <pc:sldChg chg="del">
        <pc:chgData name="NEEGERS Johan" userId="311d72db-5f12-4cdc-81bc-5e876e7f9298" providerId="ADAL" clId="{C43A7408-4C19-41FA-857F-59B17BA1A2D3}" dt="2023-10-16T10:32:23.883" v="133" actId="47"/>
        <pc:sldMkLst>
          <pc:docMk/>
          <pc:sldMk cId="4121174792" sldId="299"/>
        </pc:sldMkLst>
      </pc:sldChg>
      <pc:sldChg chg="del">
        <pc:chgData name="NEEGERS Johan" userId="311d72db-5f12-4cdc-81bc-5e876e7f9298" providerId="ADAL" clId="{C43A7408-4C19-41FA-857F-59B17BA1A2D3}" dt="2023-10-16T10:32:49.576" v="137" actId="47"/>
        <pc:sldMkLst>
          <pc:docMk/>
          <pc:sldMk cId="3499483073" sldId="300"/>
        </pc:sldMkLst>
      </pc:sldChg>
      <pc:sldChg chg="del">
        <pc:chgData name="NEEGERS Johan" userId="311d72db-5f12-4cdc-81bc-5e876e7f9298" providerId="ADAL" clId="{C43A7408-4C19-41FA-857F-59B17BA1A2D3}" dt="2023-10-16T10:33:06.108" v="141" actId="47"/>
        <pc:sldMkLst>
          <pc:docMk/>
          <pc:sldMk cId="1679476373" sldId="301"/>
        </pc:sldMkLst>
      </pc:sldChg>
      <pc:sldChg chg="del">
        <pc:chgData name="NEEGERS Johan" userId="311d72db-5f12-4cdc-81bc-5e876e7f9298" providerId="ADAL" clId="{C43A7408-4C19-41FA-857F-59B17BA1A2D3}" dt="2023-10-16T10:33:32.243" v="145" actId="47"/>
        <pc:sldMkLst>
          <pc:docMk/>
          <pc:sldMk cId="520309405" sldId="302"/>
        </pc:sldMkLst>
      </pc:sldChg>
      <pc:sldChg chg="modSp mod">
        <pc:chgData name="NEEGERS Johan" userId="311d72db-5f12-4cdc-81bc-5e876e7f9298" providerId="ADAL" clId="{C43A7408-4C19-41FA-857F-59B17BA1A2D3}" dt="2023-10-16T12:23:21.151" v="151" actId="313"/>
        <pc:sldMkLst>
          <pc:docMk/>
          <pc:sldMk cId="1684356297" sldId="303"/>
        </pc:sldMkLst>
        <pc:spChg chg="mod">
          <ac:chgData name="NEEGERS Johan" userId="311d72db-5f12-4cdc-81bc-5e876e7f9298" providerId="ADAL" clId="{C43A7408-4C19-41FA-857F-59B17BA1A2D3}" dt="2023-10-16T12:23:21.151" v="151" actId="313"/>
          <ac:spMkLst>
            <pc:docMk/>
            <pc:sldMk cId="1684356297" sldId="303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C43A7408-4C19-41FA-857F-59B17BA1A2D3}" dt="2023-10-16T12:25:30.390" v="170"/>
        <pc:sldMkLst>
          <pc:docMk/>
          <pc:sldMk cId="2993043238" sldId="304"/>
        </pc:sldMkLst>
        <pc:spChg chg="mod">
          <ac:chgData name="NEEGERS Johan" userId="311d72db-5f12-4cdc-81bc-5e876e7f9298" providerId="ADAL" clId="{C43A7408-4C19-41FA-857F-59B17BA1A2D3}" dt="2023-10-16T12:25:30.390" v="170"/>
          <ac:spMkLst>
            <pc:docMk/>
            <pc:sldMk cId="2993043238" sldId="304"/>
            <ac:spMk id="2" creationId="{88ECFAB4-F787-A35E-D118-C71B94E284D4}"/>
          </ac:spMkLst>
        </pc:spChg>
      </pc:sldChg>
      <pc:sldChg chg="modSp mod">
        <pc:chgData name="NEEGERS Johan" userId="311d72db-5f12-4cdc-81bc-5e876e7f9298" providerId="ADAL" clId="{C43A7408-4C19-41FA-857F-59B17BA1A2D3}" dt="2023-10-16T12:25:50.085" v="188" actId="20577"/>
        <pc:sldMkLst>
          <pc:docMk/>
          <pc:sldMk cId="1964851751" sldId="306"/>
        </pc:sldMkLst>
        <pc:spChg chg="mod">
          <ac:chgData name="NEEGERS Johan" userId="311d72db-5f12-4cdc-81bc-5e876e7f9298" providerId="ADAL" clId="{C43A7408-4C19-41FA-857F-59B17BA1A2D3}" dt="2023-10-16T12:25:50.085" v="188" actId="20577"/>
          <ac:spMkLst>
            <pc:docMk/>
            <pc:sldMk cId="1964851751" sldId="306"/>
            <ac:spMk id="2" creationId="{12ABFF06-0AC1-D954-853B-F7D20CF31FEA}"/>
          </ac:spMkLst>
        </pc:spChg>
      </pc:sldChg>
      <pc:sldChg chg="modSp mod">
        <pc:chgData name="NEEGERS Johan" userId="311d72db-5f12-4cdc-81bc-5e876e7f9298" providerId="ADAL" clId="{C43A7408-4C19-41FA-857F-59B17BA1A2D3}" dt="2023-10-16T12:26:54.571" v="297" actId="20577"/>
        <pc:sldMkLst>
          <pc:docMk/>
          <pc:sldMk cId="1849783171" sldId="308"/>
        </pc:sldMkLst>
        <pc:spChg chg="mod">
          <ac:chgData name="NEEGERS Johan" userId="311d72db-5f12-4cdc-81bc-5e876e7f9298" providerId="ADAL" clId="{C43A7408-4C19-41FA-857F-59B17BA1A2D3}" dt="2023-10-16T12:26:54.571" v="297" actId="20577"/>
          <ac:spMkLst>
            <pc:docMk/>
            <pc:sldMk cId="1849783171" sldId="308"/>
            <ac:spMk id="2" creationId="{1667173B-57B6-BFCA-9C29-9FE04672DE8E}"/>
          </ac:spMkLst>
        </pc:spChg>
      </pc:sldChg>
      <pc:sldChg chg="modSp mod">
        <pc:chgData name="NEEGERS Johan" userId="311d72db-5f12-4cdc-81bc-5e876e7f9298" providerId="ADAL" clId="{C43A7408-4C19-41FA-857F-59B17BA1A2D3}" dt="2023-10-16T12:28:28.666" v="439" actId="20577"/>
        <pc:sldMkLst>
          <pc:docMk/>
          <pc:sldMk cId="3697835377" sldId="309"/>
        </pc:sldMkLst>
        <pc:spChg chg="mod">
          <ac:chgData name="NEEGERS Johan" userId="311d72db-5f12-4cdc-81bc-5e876e7f9298" providerId="ADAL" clId="{C43A7408-4C19-41FA-857F-59B17BA1A2D3}" dt="2023-10-16T12:27:14.773" v="322" actId="20577"/>
          <ac:spMkLst>
            <pc:docMk/>
            <pc:sldMk cId="3697835377" sldId="309"/>
            <ac:spMk id="2" creationId="{CCE1B2F3-E408-8AF1-74E6-1D9B2E35F9C2}"/>
          </ac:spMkLst>
        </pc:spChg>
        <pc:spChg chg="mod">
          <ac:chgData name="NEEGERS Johan" userId="311d72db-5f12-4cdc-81bc-5e876e7f9298" providerId="ADAL" clId="{C43A7408-4C19-41FA-857F-59B17BA1A2D3}" dt="2023-10-16T12:28:28.666" v="439" actId="20577"/>
          <ac:spMkLst>
            <pc:docMk/>
            <pc:sldMk cId="3697835377" sldId="309"/>
            <ac:spMk id="3" creationId="{7D5A08B9-2D6D-6F98-1693-554C2D7A7261}"/>
          </ac:spMkLst>
        </pc:spChg>
      </pc:sldChg>
      <pc:sldChg chg="del">
        <pc:chgData name="NEEGERS Johan" userId="311d72db-5f12-4cdc-81bc-5e876e7f9298" providerId="ADAL" clId="{C43A7408-4C19-41FA-857F-59B17BA1A2D3}" dt="2023-10-16T10:34:13.062" v="149" actId="47"/>
        <pc:sldMkLst>
          <pc:docMk/>
          <pc:sldMk cId="261375206" sldId="338"/>
        </pc:sldMkLst>
      </pc:sldChg>
      <pc:sldChg chg="del">
        <pc:chgData name="NEEGERS Johan" userId="311d72db-5f12-4cdc-81bc-5e876e7f9298" providerId="ADAL" clId="{C43A7408-4C19-41FA-857F-59B17BA1A2D3}" dt="2023-10-16T10:33:42.818" v="146" actId="47"/>
        <pc:sldMkLst>
          <pc:docMk/>
          <pc:sldMk cId="2425234321" sldId="340"/>
        </pc:sldMkLst>
      </pc:sldChg>
      <pc:sldChg chg="del">
        <pc:chgData name="NEEGERS Johan" userId="311d72db-5f12-4cdc-81bc-5e876e7f9298" providerId="ADAL" clId="{C43A7408-4C19-41FA-857F-59B17BA1A2D3}" dt="2023-10-16T10:33:42.818" v="146" actId="47"/>
        <pc:sldMkLst>
          <pc:docMk/>
          <pc:sldMk cId="2321180742" sldId="342"/>
        </pc:sldMkLst>
      </pc:sldChg>
      <pc:sldChg chg="addSp modSp add mod">
        <pc:chgData name="NEEGERS Johan" userId="311d72db-5f12-4cdc-81bc-5e876e7f9298" providerId="ADAL" clId="{C43A7408-4C19-41FA-857F-59B17BA1A2D3}" dt="2023-10-16T12:23:29.339" v="153" actId="313"/>
        <pc:sldMkLst>
          <pc:docMk/>
          <pc:sldMk cId="1851867185" sldId="343"/>
        </pc:sldMkLst>
        <pc:spChg chg="mod">
          <ac:chgData name="NEEGERS Johan" userId="311d72db-5f12-4cdc-81bc-5e876e7f9298" providerId="ADAL" clId="{C43A7408-4C19-41FA-857F-59B17BA1A2D3}" dt="2023-10-16T12:23:29.339" v="153" actId="313"/>
          <ac:spMkLst>
            <pc:docMk/>
            <pc:sldMk cId="1851867185" sldId="343"/>
            <ac:spMk id="3" creationId="{C998CE34-60A0-D3CD-55EC-B0365BE0E9FC}"/>
          </ac:spMkLst>
        </pc:spChg>
        <pc:spChg chg="add mod">
          <ac:chgData name="NEEGERS Johan" userId="311d72db-5f12-4cdc-81bc-5e876e7f9298" providerId="ADAL" clId="{C43A7408-4C19-41FA-857F-59B17BA1A2D3}" dt="2023-10-16T10:31:26.322" v="125"/>
          <ac:spMkLst>
            <pc:docMk/>
            <pc:sldMk cId="1851867185" sldId="343"/>
            <ac:spMk id="4" creationId="{16F88142-370F-5EC5-A474-77BD6DB8D185}"/>
          </ac:spMkLst>
        </pc:spChg>
      </pc:sldChg>
      <pc:sldChg chg="addSp modSp add mod">
        <pc:chgData name="NEEGERS Johan" userId="311d72db-5f12-4cdc-81bc-5e876e7f9298" providerId="ADAL" clId="{C43A7408-4C19-41FA-857F-59B17BA1A2D3}" dt="2023-10-16T12:23:32.563" v="155" actId="313"/>
        <pc:sldMkLst>
          <pc:docMk/>
          <pc:sldMk cId="2672744486" sldId="344"/>
        </pc:sldMkLst>
        <pc:spChg chg="mod">
          <ac:chgData name="NEEGERS Johan" userId="311d72db-5f12-4cdc-81bc-5e876e7f9298" providerId="ADAL" clId="{C43A7408-4C19-41FA-857F-59B17BA1A2D3}" dt="2023-10-16T12:23:32.563" v="155" actId="313"/>
          <ac:spMkLst>
            <pc:docMk/>
            <pc:sldMk cId="2672744486" sldId="344"/>
            <ac:spMk id="3" creationId="{C998CE34-60A0-D3CD-55EC-B0365BE0E9FC}"/>
          </ac:spMkLst>
        </pc:spChg>
        <pc:spChg chg="add mod">
          <ac:chgData name="NEEGERS Johan" userId="311d72db-5f12-4cdc-81bc-5e876e7f9298" providerId="ADAL" clId="{C43A7408-4C19-41FA-857F-59B17BA1A2D3}" dt="2023-10-16T10:31:52.433" v="128"/>
          <ac:spMkLst>
            <pc:docMk/>
            <pc:sldMk cId="2672744486" sldId="344"/>
            <ac:spMk id="4" creationId="{4E885E5E-63E6-A6F8-609B-F4B0CDE3F051}"/>
          </ac:spMkLst>
        </pc:spChg>
      </pc:sldChg>
      <pc:sldChg chg="addSp delSp modSp add mod">
        <pc:chgData name="NEEGERS Johan" userId="311d72db-5f12-4cdc-81bc-5e876e7f9298" providerId="ADAL" clId="{C43A7408-4C19-41FA-857F-59B17BA1A2D3}" dt="2023-10-16T12:23:35.239" v="157" actId="313"/>
        <pc:sldMkLst>
          <pc:docMk/>
          <pc:sldMk cId="901336530" sldId="345"/>
        </pc:sldMkLst>
        <pc:spChg chg="mod">
          <ac:chgData name="NEEGERS Johan" userId="311d72db-5f12-4cdc-81bc-5e876e7f9298" providerId="ADAL" clId="{C43A7408-4C19-41FA-857F-59B17BA1A2D3}" dt="2023-10-16T12:23:35.239" v="157" actId="313"/>
          <ac:spMkLst>
            <pc:docMk/>
            <pc:sldMk cId="901336530" sldId="345"/>
            <ac:spMk id="3" creationId="{C998CE34-60A0-D3CD-55EC-B0365BE0E9FC}"/>
          </ac:spMkLst>
        </pc:spChg>
        <pc:spChg chg="del">
          <ac:chgData name="NEEGERS Johan" userId="311d72db-5f12-4cdc-81bc-5e876e7f9298" providerId="ADAL" clId="{C43A7408-4C19-41FA-857F-59B17BA1A2D3}" dt="2023-10-16T10:32:15.243" v="131" actId="478"/>
          <ac:spMkLst>
            <pc:docMk/>
            <pc:sldMk cId="901336530" sldId="345"/>
            <ac:spMk id="4" creationId="{4E885E5E-63E6-A6F8-609B-F4B0CDE3F051}"/>
          </ac:spMkLst>
        </pc:spChg>
        <pc:spChg chg="add mod">
          <ac:chgData name="NEEGERS Johan" userId="311d72db-5f12-4cdc-81bc-5e876e7f9298" providerId="ADAL" clId="{C43A7408-4C19-41FA-857F-59B17BA1A2D3}" dt="2023-10-16T10:32:21.434" v="132"/>
          <ac:spMkLst>
            <pc:docMk/>
            <pc:sldMk cId="901336530" sldId="345"/>
            <ac:spMk id="5" creationId="{4C342F2B-34E9-2E56-B52B-0C0D65597EA3}"/>
          </ac:spMkLst>
        </pc:spChg>
      </pc:sldChg>
      <pc:sldChg chg="addSp delSp modSp add mod">
        <pc:chgData name="NEEGERS Johan" userId="311d72db-5f12-4cdc-81bc-5e876e7f9298" providerId="ADAL" clId="{C43A7408-4C19-41FA-857F-59B17BA1A2D3}" dt="2023-10-16T12:23:39.134" v="159" actId="313"/>
        <pc:sldMkLst>
          <pc:docMk/>
          <pc:sldMk cId="1646274381" sldId="346"/>
        </pc:sldMkLst>
        <pc:spChg chg="mod">
          <ac:chgData name="NEEGERS Johan" userId="311d72db-5f12-4cdc-81bc-5e876e7f9298" providerId="ADAL" clId="{C43A7408-4C19-41FA-857F-59B17BA1A2D3}" dt="2023-10-16T12:23:39.134" v="159" actId="313"/>
          <ac:spMkLst>
            <pc:docMk/>
            <pc:sldMk cId="1646274381" sldId="346"/>
            <ac:spMk id="3" creationId="{C998CE34-60A0-D3CD-55EC-B0365BE0E9FC}"/>
          </ac:spMkLst>
        </pc:spChg>
        <pc:spChg chg="add mod">
          <ac:chgData name="NEEGERS Johan" userId="311d72db-5f12-4cdc-81bc-5e876e7f9298" providerId="ADAL" clId="{C43A7408-4C19-41FA-857F-59B17BA1A2D3}" dt="2023-10-16T10:32:45.915" v="136"/>
          <ac:spMkLst>
            <pc:docMk/>
            <pc:sldMk cId="1646274381" sldId="346"/>
            <ac:spMk id="4" creationId="{BD79FF3D-AC18-F874-2BBE-968C7867D95B}"/>
          </ac:spMkLst>
        </pc:spChg>
        <pc:spChg chg="del">
          <ac:chgData name="NEEGERS Johan" userId="311d72db-5f12-4cdc-81bc-5e876e7f9298" providerId="ADAL" clId="{C43A7408-4C19-41FA-857F-59B17BA1A2D3}" dt="2023-10-16T10:32:39.722" v="135" actId="478"/>
          <ac:spMkLst>
            <pc:docMk/>
            <pc:sldMk cId="1646274381" sldId="346"/>
            <ac:spMk id="5" creationId="{4C342F2B-34E9-2E56-B52B-0C0D65597EA3}"/>
          </ac:spMkLst>
        </pc:spChg>
      </pc:sldChg>
      <pc:sldChg chg="addSp delSp modSp add mod">
        <pc:chgData name="NEEGERS Johan" userId="311d72db-5f12-4cdc-81bc-5e876e7f9298" providerId="ADAL" clId="{C43A7408-4C19-41FA-857F-59B17BA1A2D3}" dt="2023-10-16T12:23:43.899" v="161" actId="313"/>
        <pc:sldMkLst>
          <pc:docMk/>
          <pc:sldMk cId="2981658225" sldId="347"/>
        </pc:sldMkLst>
        <pc:spChg chg="mod">
          <ac:chgData name="NEEGERS Johan" userId="311d72db-5f12-4cdc-81bc-5e876e7f9298" providerId="ADAL" clId="{C43A7408-4C19-41FA-857F-59B17BA1A2D3}" dt="2023-10-16T12:23:43.899" v="161" actId="313"/>
          <ac:spMkLst>
            <pc:docMk/>
            <pc:sldMk cId="2981658225" sldId="347"/>
            <ac:spMk id="3" creationId="{C998CE34-60A0-D3CD-55EC-B0365BE0E9FC}"/>
          </ac:spMkLst>
        </pc:spChg>
        <pc:spChg chg="del">
          <ac:chgData name="NEEGERS Johan" userId="311d72db-5f12-4cdc-81bc-5e876e7f9298" providerId="ADAL" clId="{C43A7408-4C19-41FA-857F-59B17BA1A2D3}" dt="2023-10-16T10:32:58.479" v="139" actId="478"/>
          <ac:spMkLst>
            <pc:docMk/>
            <pc:sldMk cId="2981658225" sldId="347"/>
            <ac:spMk id="4" creationId="{BD79FF3D-AC18-F874-2BBE-968C7867D95B}"/>
          </ac:spMkLst>
        </pc:spChg>
        <pc:spChg chg="add mod">
          <ac:chgData name="NEEGERS Johan" userId="311d72db-5f12-4cdc-81bc-5e876e7f9298" providerId="ADAL" clId="{C43A7408-4C19-41FA-857F-59B17BA1A2D3}" dt="2023-10-16T10:33:04.023" v="140"/>
          <ac:spMkLst>
            <pc:docMk/>
            <pc:sldMk cId="2981658225" sldId="347"/>
            <ac:spMk id="5" creationId="{C3C97894-C352-123F-4A41-143CD86AF1BD}"/>
          </ac:spMkLst>
        </pc:spChg>
      </pc:sldChg>
      <pc:sldChg chg="addSp delSp modSp add mod">
        <pc:chgData name="NEEGERS Johan" userId="311d72db-5f12-4cdc-81bc-5e876e7f9298" providerId="ADAL" clId="{C43A7408-4C19-41FA-857F-59B17BA1A2D3}" dt="2023-10-16T12:23:47.863" v="163" actId="313"/>
        <pc:sldMkLst>
          <pc:docMk/>
          <pc:sldMk cId="2515531092" sldId="348"/>
        </pc:sldMkLst>
        <pc:spChg chg="mod">
          <ac:chgData name="NEEGERS Johan" userId="311d72db-5f12-4cdc-81bc-5e876e7f9298" providerId="ADAL" clId="{C43A7408-4C19-41FA-857F-59B17BA1A2D3}" dt="2023-10-16T12:23:47.863" v="163" actId="313"/>
          <ac:spMkLst>
            <pc:docMk/>
            <pc:sldMk cId="2515531092" sldId="348"/>
            <ac:spMk id="3" creationId="{C998CE34-60A0-D3CD-55EC-B0365BE0E9FC}"/>
          </ac:spMkLst>
        </pc:spChg>
        <pc:spChg chg="add mod">
          <ac:chgData name="NEEGERS Johan" userId="311d72db-5f12-4cdc-81bc-5e876e7f9298" providerId="ADAL" clId="{C43A7408-4C19-41FA-857F-59B17BA1A2D3}" dt="2023-10-16T10:33:29.152" v="144"/>
          <ac:spMkLst>
            <pc:docMk/>
            <pc:sldMk cId="2515531092" sldId="348"/>
            <ac:spMk id="4" creationId="{9F5213AA-1ED5-8163-3A90-FB375E7E59EB}"/>
          </ac:spMkLst>
        </pc:spChg>
        <pc:spChg chg="del">
          <ac:chgData name="NEEGERS Johan" userId="311d72db-5f12-4cdc-81bc-5e876e7f9298" providerId="ADAL" clId="{C43A7408-4C19-41FA-857F-59B17BA1A2D3}" dt="2023-10-16T10:33:24.647" v="143" actId="478"/>
          <ac:spMkLst>
            <pc:docMk/>
            <pc:sldMk cId="2515531092" sldId="348"/>
            <ac:spMk id="5" creationId="{C3C97894-C352-123F-4A41-143CD86AF1BD}"/>
          </ac:spMkLst>
        </pc:spChg>
      </pc:sldChg>
      <pc:sldChg chg="modSp add mod">
        <pc:chgData name="NEEGERS Johan" userId="311d72db-5f12-4cdc-81bc-5e876e7f9298" providerId="ADAL" clId="{C43A7408-4C19-41FA-857F-59B17BA1A2D3}" dt="2023-10-16T12:24:06.683" v="164" actId="313"/>
        <pc:sldMkLst>
          <pc:docMk/>
          <pc:sldMk cId="2451956915" sldId="349"/>
        </pc:sldMkLst>
        <pc:spChg chg="mod">
          <ac:chgData name="NEEGERS Johan" userId="311d72db-5f12-4cdc-81bc-5e876e7f9298" providerId="ADAL" clId="{C43A7408-4C19-41FA-857F-59B17BA1A2D3}" dt="2023-10-16T12:24:06.683" v="164" actId="313"/>
          <ac:spMkLst>
            <pc:docMk/>
            <pc:sldMk cId="2451956915" sldId="349"/>
            <ac:spMk id="3" creationId="{C998CE34-60A0-D3CD-55EC-B0365BE0E9FC}"/>
          </ac:spMkLst>
        </pc:spChg>
      </pc:sldChg>
      <pc:sldChg chg="modSp add mod">
        <pc:chgData name="NEEGERS Johan" userId="311d72db-5f12-4cdc-81bc-5e876e7f9298" providerId="ADAL" clId="{C43A7408-4C19-41FA-857F-59B17BA1A2D3}" dt="2023-10-16T12:24:13.169" v="165" actId="313"/>
        <pc:sldMkLst>
          <pc:docMk/>
          <pc:sldMk cId="779986391" sldId="350"/>
        </pc:sldMkLst>
        <pc:spChg chg="mod">
          <ac:chgData name="NEEGERS Johan" userId="311d72db-5f12-4cdc-81bc-5e876e7f9298" providerId="ADAL" clId="{C43A7408-4C19-41FA-857F-59B17BA1A2D3}" dt="2023-10-16T12:24:13.169" v="165" actId="313"/>
          <ac:spMkLst>
            <pc:docMk/>
            <pc:sldMk cId="779986391" sldId="350"/>
            <ac:spMk id="3" creationId="{C998CE34-60A0-D3CD-55EC-B0365BE0E9FC}"/>
          </ac:spMkLst>
        </pc:spChg>
      </pc:sldChg>
      <pc:sldChg chg="add">
        <pc:chgData name="NEEGERS Johan" userId="311d72db-5f12-4cdc-81bc-5e876e7f9298" providerId="ADAL" clId="{C43A7408-4C19-41FA-857F-59B17BA1A2D3}" dt="2023-10-16T10:34:03.582" v="148"/>
        <pc:sldMkLst>
          <pc:docMk/>
          <pc:sldMk cId="1400244315" sldId="351"/>
        </pc:sldMkLst>
      </pc:sldChg>
      <pc:sldMasterChg chg="addSp delSp modSp mod modSldLayout">
        <pc:chgData name="NEEGERS Johan" userId="311d72db-5f12-4cdc-81bc-5e876e7f9298" providerId="ADAL" clId="{C43A7408-4C19-41FA-857F-59B17BA1A2D3}" dt="2023-10-16T10:23:34.492" v="20" actId="478"/>
        <pc:sldMasterMkLst>
          <pc:docMk/>
          <pc:sldMasterMk cId="1778625522" sldId="2147483648"/>
        </pc:sldMasterMkLst>
        <pc:picChg chg="add mod modCrop">
          <ac:chgData name="NEEGERS Johan" userId="311d72db-5f12-4cdc-81bc-5e876e7f9298" providerId="ADAL" clId="{C43A7408-4C19-41FA-857F-59B17BA1A2D3}" dt="2023-10-16T10:23:19.671" v="18" actId="1076"/>
          <ac:picMkLst>
            <pc:docMk/>
            <pc:sldMasterMk cId="1778625522" sldId="2147483648"/>
            <ac:picMk id="5" creationId="{0C7BAAD0-4799-4383-619A-D5B4E1A519C2}"/>
          </ac:picMkLst>
        </pc:picChg>
        <pc:picChg chg="del">
          <ac:chgData name="NEEGERS Johan" userId="311d72db-5f12-4cdc-81bc-5e876e7f9298" providerId="ADAL" clId="{C43A7408-4C19-41FA-857F-59B17BA1A2D3}" dt="2023-10-16T10:22:55.496" v="15" actId="478"/>
          <ac:picMkLst>
            <pc:docMk/>
            <pc:sldMasterMk cId="1778625522" sldId="2147483648"/>
            <ac:picMk id="10" creationId="{F6E16AF1-877D-E161-D5A2-C9C0921BFBCE}"/>
          </ac:picMkLst>
        </pc:picChg>
        <pc:sldLayoutChg chg="delSp modSp mod">
          <pc:chgData name="NEEGERS Johan" userId="311d72db-5f12-4cdc-81bc-5e876e7f9298" providerId="ADAL" clId="{C43A7408-4C19-41FA-857F-59B17BA1A2D3}" dt="2023-10-16T10:23:34.492" v="20" actId="478"/>
          <pc:sldLayoutMkLst>
            <pc:docMk/>
            <pc:sldMasterMk cId="1778625522" sldId="2147483648"/>
            <pc:sldLayoutMk cId="3581520203" sldId="2147483649"/>
          </pc:sldLayoutMkLst>
          <pc:picChg chg="del mod">
            <ac:chgData name="NEEGERS Johan" userId="311d72db-5f12-4cdc-81bc-5e876e7f9298" providerId="ADAL" clId="{C43A7408-4C19-41FA-857F-59B17BA1A2D3}" dt="2023-10-16T10:23:34.492" v="20" actId="478"/>
            <ac:picMkLst>
              <pc:docMk/>
              <pc:sldMasterMk cId="1778625522" sldId="2147483648"/>
              <pc:sldLayoutMk cId="3581520203" sldId="2147483649"/>
              <ac:picMk id="10" creationId="{04D309E4-12CF-DEBC-0B6A-2B7B21A7CC84}"/>
            </ac:picMkLst>
          </pc:picChg>
        </pc:sldLayoutChg>
      </pc:sldMasterChg>
    </pc:docChg>
  </pc:docChgLst>
  <pc:docChgLst>
    <pc:chgData name="NEEGERS Johan" userId="311d72db-5f12-4cdc-81bc-5e876e7f9298" providerId="ADAL" clId="{03D7D1BC-12FA-4521-9062-84CF5094D5D8}"/>
    <pc:docChg chg="undo custSel modSld">
      <pc:chgData name="NEEGERS Johan" userId="311d72db-5f12-4cdc-81bc-5e876e7f9298" providerId="ADAL" clId="{03D7D1BC-12FA-4521-9062-84CF5094D5D8}" dt="2023-10-16T14:48:19.840" v="2267"/>
      <pc:docMkLst>
        <pc:docMk/>
      </pc:docMkLst>
      <pc:sldChg chg="modSp mod">
        <pc:chgData name="NEEGERS Johan" userId="311d72db-5f12-4cdc-81bc-5e876e7f9298" providerId="ADAL" clId="{03D7D1BC-12FA-4521-9062-84CF5094D5D8}" dt="2023-10-16T13:18:11.284" v="767" actId="113"/>
        <pc:sldMkLst>
          <pc:docMk/>
          <pc:sldMk cId="2892604574" sldId="256"/>
        </pc:sldMkLst>
        <pc:spChg chg="mod">
          <ac:chgData name="NEEGERS Johan" userId="311d72db-5f12-4cdc-81bc-5e876e7f9298" providerId="ADAL" clId="{03D7D1BC-12FA-4521-9062-84CF5094D5D8}" dt="2023-10-16T13:17:40.192" v="745" actId="20577"/>
          <ac:spMkLst>
            <pc:docMk/>
            <pc:sldMk cId="2892604574" sldId="256"/>
            <ac:spMk id="2" creationId="{A5A392C7-630B-4092-A863-C9C2B3987E17}"/>
          </ac:spMkLst>
        </pc:spChg>
        <pc:spChg chg="mod">
          <ac:chgData name="NEEGERS Johan" userId="311d72db-5f12-4cdc-81bc-5e876e7f9298" providerId="ADAL" clId="{03D7D1BC-12FA-4521-9062-84CF5094D5D8}" dt="2023-10-16T13:18:11.284" v="767" actId="113"/>
          <ac:spMkLst>
            <pc:docMk/>
            <pc:sldMk cId="2892604574" sldId="256"/>
            <ac:spMk id="3" creationId="{383156C7-7640-4D62-8BBC-56040C507C6C}"/>
          </ac:spMkLst>
        </pc:spChg>
      </pc:sldChg>
      <pc:sldChg chg="modSp mod">
        <pc:chgData name="NEEGERS Johan" userId="311d72db-5f12-4cdc-81bc-5e876e7f9298" providerId="ADAL" clId="{03D7D1BC-12FA-4521-9062-84CF5094D5D8}" dt="2023-10-16T13:21:46.430" v="843" actId="20577"/>
        <pc:sldMkLst>
          <pc:docMk/>
          <pc:sldMk cId="3096973857" sldId="257"/>
        </pc:sldMkLst>
        <pc:spChg chg="mod">
          <ac:chgData name="NEEGERS Johan" userId="311d72db-5f12-4cdc-81bc-5e876e7f9298" providerId="ADAL" clId="{03D7D1BC-12FA-4521-9062-84CF5094D5D8}" dt="2023-10-16T13:20:13.905" v="792"/>
          <ac:spMkLst>
            <pc:docMk/>
            <pc:sldMk cId="3096973857" sldId="257"/>
            <ac:spMk id="3" creationId="{19B589B5-4C3E-1546-57BA-13DAFF3D16AF}"/>
          </ac:spMkLst>
        </pc:spChg>
        <pc:graphicFrameChg chg="mod">
          <ac:chgData name="NEEGERS Johan" userId="311d72db-5f12-4cdc-81bc-5e876e7f9298" providerId="ADAL" clId="{03D7D1BC-12FA-4521-9062-84CF5094D5D8}" dt="2023-10-16T13:21:46.430" v="843" actId="20577"/>
          <ac:graphicFrameMkLst>
            <pc:docMk/>
            <pc:sldMk cId="3096973857" sldId="257"/>
            <ac:graphicFrameMk id="5" creationId="{FB9D941C-F84B-0766-0EFB-A917CFB4804F}"/>
          </ac:graphicFrameMkLst>
        </pc:graphicFrameChg>
      </pc:sldChg>
      <pc:sldChg chg="modSp mod">
        <pc:chgData name="NEEGERS Johan" userId="311d72db-5f12-4cdc-81bc-5e876e7f9298" providerId="ADAL" clId="{03D7D1BC-12FA-4521-9062-84CF5094D5D8}" dt="2023-10-16T13:22:19.198" v="860"/>
        <pc:sldMkLst>
          <pc:docMk/>
          <pc:sldMk cId="3285979115" sldId="259"/>
        </pc:sldMkLst>
        <pc:spChg chg="mod">
          <ac:chgData name="NEEGERS Johan" userId="311d72db-5f12-4cdc-81bc-5e876e7f9298" providerId="ADAL" clId="{03D7D1BC-12FA-4521-9062-84CF5094D5D8}" dt="2023-10-16T13:22:04.541" v="859" actId="20577"/>
          <ac:spMkLst>
            <pc:docMk/>
            <pc:sldMk cId="3285979115" sldId="259"/>
            <ac:spMk id="2" creationId="{F456FCEB-4697-4F5B-98DD-05392334B12E}"/>
          </ac:spMkLst>
        </pc:spChg>
        <pc:spChg chg="mod">
          <ac:chgData name="NEEGERS Johan" userId="311d72db-5f12-4cdc-81bc-5e876e7f9298" providerId="ADAL" clId="{03D7D1BC-12FA-4521-9062-84CF5094D5D8}" dt="2023-10-16T13:22:19.198" v="860"/>
          <ac:spMkLst>
            <pc:docMk/>
            <pc:sldMk cId="3285979115" sldId="259"/>
            <ac:spMk id="3" creationId="{9E58336C-BE1F-4F79-9E08-717F6DBD3139}"/>
          </ac:spMkLst>
        </pc:spChg>
      </pc:sldChg>
      <pc:sldChg chg="delSp modSp mod delAnim modAnim">
        <pc:chgData name="NEEGERS Johan" userId="311d72db-5f12-4cdc-81bc-5e876e7f9298" providerId="ADAL" clId="{03D7D1BC-12FA-4521-9062-84CF5094D5D8}" dt="2023-10-16T14:48:19.840" v="2267"/>
        <pc:sldMkLst>
          <pc:docMk/>
          <pc:sldMk cId="1470225058" sldId="261"/>
        </pc:sldMkLst>
        <pc:spChg chg="mod">
          <ac:chgData name="NEEGERS Johan" userId="311d72db-5f12-4cdc-81bc-5e876e7f9298" providerId="ADAL" clId="{03D7D1BC-12FA-4521-9062-84CF5094D5D8}" dt="2023-10-16T12:47:43.793" v="112" actId="20577"/>
          <ac:spMkLst>
            <pc:docMk/>
            <pc:sldMk cId="1470225058" sldId="261"/>
            <ac:spMk id="2" creationId="{00000000-0000-0000-0000-000000000000}"/>
          </ac:spMkLst>
        </pc:spChg>
        <pc:spChg chg="mod">
          <ac:chgData name="NEEGERS Johan" userId="311d72db-5f12-4cdc-81bc-5e876e7f9298" providerId="ADAL" clId="{03D7D1BC-12FA-4521-9062-84CF5094D5D8}" dt="2023-10-16T12:47:49.986" v="121" actId="20577"/>
          <ac:spMkLst>
            <pc:docMk/>
            <pc:sldMk cId="1470225058" sldId="261"/>
            <ac:spMk id="3" creationId="{00000000-0000-0000-0000-000000000000}"/>
          </ac:spMkLst>
        </pc:spChg>
        <pc:spChg chg="mod">
          <ac:chgData name="NEEGERS Johan" userId="311d72db-5f12-4cdc-81bc-5e876e7f9298" providerId="ADAL" clId="{03D7D1BC-12FA-4521-9062-84CF5094D5D8}" dt="2023-10-16T12:48:11.472" v="140" actId="20577"/>
          <ac:spMkLst>
            <pc:docMk/>
            <pc:sldMk cId="1470225058" sldId="261"/>
            <ac:spMk id="15" creationId="{00000000-0000-0000-0000-000000000000}"/>
          </ac:spMkLst>
        </pc:spChg>
        <pc:picChg chg="mod">
          <ac:chgData name="NEEGERS Johan" userId="311d72db-5f12-4cdc-81bc-5e876e7f9298" providerId="ADAL" clId="{03D7D1BC-12FA-4521-9062-84CF5094D5D8}" dt="2023-10-16T14:46:53.116" v="2264" actId="108"/>
          <ac:picMkLst>
            <pc:docMk/>
            <pc:sldMk cId="1470225058" sldId="261"/>
            <ac:picMk id="6" creationId="{00000000-0000-0000-0000-000000000000}"/>
          </ac:picMkLst>
        </pc:picChg>
        <pc:picChg chg="del mod">
          <ac:chgData name="NEEGERS Johan" userId="311d72db-5f12-4cdc-81bc-5e876e7f9298" providerId="ADAL" clId="{03D7D1BC-12FA-4521-9062-84CF5094D5D8}" dt="2023-10-16T14:44:48.746" v="2234" actId="478"/>
          <ac:picMkLst>
            <pc:docMk/>
            <pc:sldMk cId="1470225058" sldId="261"/>
            <ac:picMk id="7" creationId="{00000000-0000-0000-0000-000000000000}"/>
          </ac:picMkLst>
        </pc:picChg>
      </pc:sldChg>
      <pc:sldChg chg="modSp mod">
        <pc:chgData name="NEEGERS Johan" userId="311d72db-5f12-4cdc-81bc-5e876e7f9298" providerId="ADAL" clId="{03D7D1BC-12FA-4521-9062-84CF5094D5D8}" dt="2023-10-16T14:41:39.918" v="2221" actId="313"/>
        <pc:sldMkLst>
          <pc:docMk/>
          <pc:sldMk cId="1359470270" sldId="263"/>
        </pc:sldMkLst>
        <pc:spChg chg="mod">
          <ac:chgData name="NEEGERS Johan" userId="311d72db-5f12-4cdc-81bc-5e876e7f9298" providerId="ADAL" clId="{03D7D1BC-12FA-4521-9062-84CF5094D5D8}" dt="2023-10-16T14:41:31.566" v="2220" actId="790"/>
          <ac:spMkLst>
            <pc:docMk/>
            <pc:sldMk cId="1359470270" sldId="263"/>
            <ac:spMk id="4" creationId="{AF66135F-FDAB-98EE-9826-A70CB3F4A0A4}"/>
          </ac:spMkLst>
        </pc:spChg>
        <pc:spChg chg="mod">
          <ac:chgData name="NEEGERS Johan" userId="311d72db-5f12-4cdc-81bc-5e876e7f9298" providerId="ADAL" clId="{03D7D1BC-12FA-4521-9062-84CF5094D5D8}" dt="2023-10-16T14:41:39.918" v="2221" actId="313"/>
          <ac:spMkLst>
            <pc:docMk/>
            <pc:sldMk cId="1359470270" sldId="263"/>
            <ac:spMk id="5" creationId="{D0923646-7F52-F60D-87C2-9E5FB9E035B4}"/>
          </ac:spMkLst>
        </pc:spChg>
      </pc:sldChg>
      <pc:sldChg chg="modSp mod">
        <pc:chgData name="NEEGERS Johan" userId="311d72db-5f12-4cdc-81bc-5e876e7f9298" providerId="ADAL" clId="{03D7D1BC-12FA-4521-9062-84CF5094D5D8}" dt="2023-10-16T13:03:56.174" v="312" actId="6549"/>
        <pc:sldMkLst>
          <pc:docMk/>
          <pc:sldMk cId="1226746152" sldId="267"/>
        </pc:sldMkLst>
        <pc:spChg chg="mod">
          <ac:chgData name="NEEGERS Johan" userId="311d72db-5f12-4cdc-81bc-5e876e7f9298" providerId="ADAL" clId="{03D7D1BC-12FA-4521-9062-84CF5094D5D8}" dt="2023-10-16T12:51:49.741" v="212" actId="20577"/>
          <ac:spMkLst>
            <pc:docMk/>
            <pc:sldMk cId="1226746152" sldId="267"/>
            <ac:spMk id="2" creationId="{E0BD9CDD-C254-FA61-0398-72759FAD36CD}"/>
          </ac:spMkLst>
        </pc:spChg>
        <pc:spChg chg="mod">
          <ac:chgData name="NEEGERS Johan" userId="311d72db-5f12-4cdc-81bc-5e876e7f9298" providerId="ADAL" clId="{03D7D1BC-12FA-4521-9062-84CF5094D5D8}" dt="2023-10-16T13:03:56.174" v="312" actId="6549"/>
          <ac:spMkLst>
            <pc:docMk/>
            <pc:sldMk cId="1226746152" sldId="267"/>
            <ac:spMk id="6" creationId="{B779162A-5D87-EBE2-0DEB-2EAA16ED164C}"/>
          </ac:spMkLst>
        </pc:spChg>
        <pc:picChg chg="mod">
          <ac:chgData name="NEEGERS Johan" userId="311d72db-5f12-4cdc-81bc-5e876e7f9298" providerId="ADAL" clId="{03D7D1BC-12FA-4521-9062-84CF5094D5D8}" dt="2023-10-16T12:56:12.490" v="311" actId="1076"/>
          <ac:picMkLst>
            <pc:docMk/>
            <pc:sldMk cId="1226746152" sldId="267"/>
            <ac:picMk id="7" creationId="{DADAE4CA-9B5B-FB76-0915-F105900E8397}"/>
          </ac:picMkLst>
        </pc:picChg>
      </pc:sldChg>
      <pc:sldChg chg="modSp mod">
        <pc:chgData name="NEEGERS Johan" userId="311d72db-5f12-4cdc-81bc-5e876e7f9298" providerId="ADAL" clId="{03D7D1BC-12FA-4521-9062-84CF5094D5D8}" dt="2023-10-16T14:13:33.463" v="1435" actId="20577"/>
        <pc:sldMkLst>
          <pc:docMk/>
          <pc:sldMk cId="2364730534" sldId="270"/>
        </pc:sldMkLst>
        <pc:spChg chg="mod">
          <ac:chgData name="NEEGERS Johan" userId="311d72db-5f12-4cdc-81bc-5e876e7f9298" providerId="ADAL" clId="{03D7D1BC-12FA-4521-9062-84CF5094D5D8}" dt="2023-10-16T13:59:19.715" v="1078" actId="6549"/>
          <ac:spMkLst>
            <pc:docMk/>
            <pc:sldMk cId="2364730534" sldId="270"/>
            <ac:spMk id="2" creationId="{E0BD9CDD-C254-FA61-0398-72759FAD36CD}"/>
          </ac:spMkLst>
        </pc:spChg>
        <pc:spChg chg="mod">
          <ac:chgData name="NEEGERS Johan" userId="311d72db-5f12-4cdc-81bc-5e876e7f9298" providerId="ADAL" clId="{03D7D1BC-12FA-4521-9062-84CF5094D5D8}" dt="2023-10-16T14:13:33.463" v="1435" actId="20577"/>
          <ac:spMkLst>
            <pc:docMk/>
            <pc:sldMk cId="2364730534" sldId="270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3:58:52.166" v="1059" actId="20577"/>
        <pc:sldMkLst>
          <pc:docMk/>
          <pc:sldMk cId="1361343074" sldId="271"/>
        </pc:sldMkLst>
        <pc:spChg chg="mod">
          <ac:chgData name="NEEGERS Johan" userId="311d72db-5f12-4cdc-81bc-5e876e7f9298" providerId="ADAL" clId="{03D7D1BC-12FA-4521-9062-84CF5094D5D8}" dt="2023-10-16T13:55:21.676" v="982" actId="20577"/>
          <ac:spMkLst>
            <pc:docMk/>
            <pc:sldMk cId="1361343074" sldId="271"/>
            <ac:spMk id="2" creationId="{E0BD9CDD-C254-FA61-0398-72759FAD36CD}"/>
          </ac:spMkLst>
        </pc:spChg>
        <pc:spChg chg="mod">
          <ac:chgData name="NEEGERS Johan" userId="311d72db-5f12-4cdc-81bc-5e876e7f9298" providerId="ADAL" clId="{03D7D1BC-12FA-4521-9062-84CF5094D5D8}" dt="2023-10-16T13:58:52.166" v="1059" actId="20577"/>
          <ac:spMkLst>
            <pc:docMk/>
            <pc:sldMk cId="1361343074" sldId="271"/>
            <ac:spMk id="3" creationId="{C998CE34-60A0-D3CD-55EC-B0365BE0E9FC}"/>
          </ac:spMkLst>
        </pc:spChg>
      </pc:sldChg>
      <pc:sldChg chg="addSp delSp modSp mod">
        <pc:chgData name="NEEGERS Johan" userId="311d72db-5f12-4cdc-81bc-5e876e7f9298" providerId="ADAL" clId="{03D7D1BC-12FA-4521-9062-84CF5094D5D8}" dt="2023-10-16T14:35:37.175" v="2061" actId="1036"/>
        <pc:sldMkLst>
          <pc:docMk/>
          <pc:sldMk cId="3922742482" sldId="272"/>
        </pc:sldMkLst>
        <pc:spChg chg="mod">
          <ac:chgData name="NEEGERS Johan" userId="311d72db-5f12-4cdc-81bc-5e876e7f9298" providerId="ADAL" clId="{03D7D1BC-12FA-4521-9062-84CF5094D5D8}" dt="2023-10-16T14:17:12.611" v="1633" actId="20577"/>
          <ac:spMkLst>
            <pc:docMk/>
            <pc:sldMk cId="3922742482" sldId="272"/>
            <ac:spMk id="2" creationId="{E0BD9CDD-C254-FA61-0398-72759FAD36CD}"/>
          </ac:spMkLst>
        </pc:spChg>
        <pc:graphicFrameChg chg="add mod">
          <ac:chgData name="NEEGERS Johan" userId="311d72db-5f12-4cdc-81bc-5e876e7f9298" providerId="ADAL" clId="{03D7D1BC-12FA-4521-9062-84CF5094D5D8}" dt="2023-10-16T14:19:29.584" v="1636"/>
          <ac:graphicFrameMkLst>
            <pc:docMk/>
            <pc:sldMk cId="3922742482" sldId="272"/>
            <ac:graphicFrameMk id="5" creationId="{00000000-0008-0000-0000-000002000000}"/>
          </ac:graphicFrameMkLst>
        </pc:graphicFrameChg>
        <pc:picChg chg="del">
          <ac:chgData name="NEEGERS Johan" userId="311d72db-5f12-4cdc-81bc-5e876e7f9298" providerId="ADAL" clId="{03D7D1BC-12FA-4521-9062-84CF5094D5D8}" dt="2023-10-16T14:20:19.193" v="1641" actId="478"/>
          <ac:picMkLst>
            <pc:docMk/>
            <pc:sldMk cId="3922742482" sldId="272"/>
            <ac:picMk id="3" creationId="{F072B1CC-5175-2EE1-A842-D4B98B52651C}"/>
          </ac:picMkLst>
        </pc:picChg>
        <pc:picChg chg="del">
          <ac:chgData name="NEEGERS Johan" userId="311d72db-5f12-4cdc-81bc-5e876e7f9298" providerId="ADAL" clId="{03D7D1BC-12FA-4521-9062-84CF5094D5D8}" dt="2023-10-16T14:21:10.352" v="1708" actId="478"/>
          <ac:picMkLst>
            <pc:docMk/>
            <pc:sldMk cId="3922742482" sldId="272"/>
            <ac:picMk id="4" creationId="{7F528B97-23AB-2244-948B-358E740F56F0}"/>
          </ac:picMkLst>
        </pc:picChg>
        <pc:picChg chg="add mod">
          <ac:chgData name="NEEGERS Johan" userId="311d72db-5f12-4cdc-81bc-5e876e7f9298" providerId="ADAL" clId="{03D7D1BC-12FA-4521-9062-84CF5094D5D8}" dt="2023-10-16T14:21:59.244" v="1865" actId="1035"/>
          <ac:picMkLst>
            <pc:docMk/>
            <pc:sldMk cId="3922742482" sldId="272"/>
            <ac:picMk id="6" creationId="{AB05F209-4B6E-402F-CD28-4EE791D029CE}"/>
          </ac:picMkLst>
        </pc:picChg>
        <pc:picChg chg="add del mod">
          <ac:chgData name="NEEGERS Johan" userId="311d72db-5f12-4cdc-81bc-5e876e7f9298" providerId="ADAL" clId="{03D7D1BC-12FA-4521-9062-84CF5094D5D8}" dt="2023-10-16T14:35:32.721" v="2034" actId="478"/>
          <ac:picMkLst>
            <pc:docMk/>
            <pc:sldMk cId="3922742482" sldId="272"/>
            <ac:picMk id="7" creationId="{261DC41D-0264-1CCC-EDF7-E7225EB5A735}"/>
          </ac:picMkLst>
        </pc:picChg>
        <pc:picChg chg="add mod">
          <ac:chgData name="NEEGERS Johan" userId="311d72db-5f12-4cdc-81bc-5e876e7f9298" providerId="ADAL" clId="{03D7D1BC-12FA-4521-9062-84CF5094D5D8}" dt="2023-10-16T14:35:37.175" v="2061" actId="1036"/>
          <ac:picMkLst>
            <pc:docMk/>
            <pc:sldMk cId="3922742482" sldId="272"/>
            <ac:picMk id="8" creationId="{2EC841DB-8392-CBAE-58D9-D937C3115376}"/>
          </ac:picMkLst>
        </pc:picChg>
      </pc:sldChg>
      <pc:sldChg chg="modSp mod">
        <pc:chgData name="NEEGERS Johan" userId="311d72db-5f12-4cdc-81bc-5e876e7f9298" providerId="ADAL" clId="{03D7D1BC-12FA-4521-9062-84CF5094D5D8}" dt="2023-10-16T14:16:49.142" v="1593" actId="20577"/>
        <pc:sldMkLst>
          <pc:docMk/>
          <pc:sldMk cId="4179953334" sldId="273"/>
        </pc:sldMkLst>
        <pc:spChg chg="mod">
          <ac:chgData name="NEEGERS Johan" userId="311d72db-5f12-4cdc-81bc-5e876e7f9298" providerId="ADAL" clId="{03D7D1BC-12FA-4521-9062-84CF5094D5D8}" dt="2023-10-16T14:13:59.250" v="1452" actId="20577"/>
          <ac:spMkLst>
            <pc:docMk/>
            <pc:sldMk cId="4179953334" sldId="273"/>
            <ac:spMk id="2" creationId="{E0BD9CDD-C254-FA61-0398-72759FAD36CD}"/>
          </ac:spMkLst>
        </pc:spChg>
        <pc:spChg chg="mod">
          <ac:chgData name="NEEGERS Johan" userId="311d72db-5f12-4cdc-81bc-5e876e7f9298" providerId="ADAL" clId="{03D7D1BC-12FA-4521-9062-84CF5094D5D8}" dt="2023-10-16T14:14:51.881" v="1533"/>
          <ac:spMkLst>
            <pc:docMk/>
            <pc:sldMk cId="4179953334" sldId="273"/>
            <ac:spMk id="3" creationId="{C998CE34-60A0-D3CD-55EC-B0365BE0E9FC}"/>
          </ac:spMkLst>
        </pc:spChg>
        <pc:spChg chg="mod">
          <ac:chgData name="NEEGERS Johan" userId="311d72db-5f12-4cdc-81bc-5e876e7f9298" providerId="ADAL" clId="{03D7D1BC-12FA-4521-9062-84CF5094D5D8}" dt="2023-10-16T14:15:09.248" v="1534"/>
          <ac:spMkLst>
            <pc:docMk/>
            <pc:sldMk cId="4179953334" sldId="273"/>
            <ac:spMk id="5" creationId="{37FF5F60-2BA7-064E-FD08-289368BDB565}"/>
          </ac:spMkLst>
        </pc:spChg>
        <pc:graphicFrameChg chg="modGraphic">
          <ac:chgData name="NEEGERS Johan" userId="311d72db-5f12-4cdc-81bc-5e876e7f9298" providerId="ADAL" clId="{03D7D1BC-12FA-4521-9062-84CF5094D5D8}" dt="2023-10-16T14:16:49.142" v="1593" actId="20577"/>
          <ac:graphicFrameMkLst>
            <pc:docMk/>
            <pc:sldMk cId="4179953334" sldId="273"/>
            <ac:graphicFrameMk id="4" creationId="{ADD7BB6E-3F0A-B7AB-9222-1E70654C569E}"/>
          </ac:graphicFrameMkLst>
        </pc:graphicFrameChg>
      </pc:sldChg>
      <pc:sldChg chg="addSp delSp modSp mod">
        <pc:chgData name="NEEGERS Johan" userId="311d72db-5f12-4cdc-81bc-5e876e7f9298" providerId="ADAL" clId="{03D7D1BC-12FA-4521-9062-84CF5094D5D8}" dt="2023-10-16T14:37:39.575" v="2171" actId="20577"/>
        <pc:sldMkLst>
          <pc:docMk/>
          <pc:sldMk cId="721818759" sldId="274"/>
        </pc:sldMkLst>
        <pc:spChg chg="mod">
          <ac:chgData name="NEEGERS Johan" userId="311d72db-5f12-4cdc-81bc-5e876e7f9298" providerId="ADAL" clId="{03D7D1BC-12FA-4521-9062-84CF5094D5D8}" dt="2023-10-16T14:37:39.575" v="2171" actId="20577"/>
          <ac:spMkLst>
            <pc:docMk/>
            <pc:sldMk cId="721818759" sldId="274"/>
            <ac:spMk id="2" creationId="{E0BD9CDD-C254-FA61-0398-72759FAD36CD}"/>
          </ac:spMkLst>
        </pc:spChg>
        <pc:graphicFrameChg chg="add mod">
          <ac:chgData name="NEEGERS Johan" userId="311d72db-5f12-4cdc-81bc-5e876e7f9298" providerId="ADAL" clId="{03D7D1BC-12FA-4521-9062-84CF5094D5D8}" dt="2023-10-16T14:32:16.742" v="1986"/>
          <ac:graphicFrameMkLst>
            <pc:docMk/>
            <pc:sldMk cId="721818759" sldId="274"/>
            <ac:graphicFrameMk id="10" creationId="{00000000-0008-0000-0000-000003000000}"/>
          </ac:graphicFrameMkLst>
        </pc:graphicFrameChg>
        <pc:picChg chg="del">
          <ac:chgData name="NEEGERS Johan" userId="311d72db-5f12-4cdc-81bc-5e876e7f9298" providerId="ADAL" clId="{03D7D1BC-12FA-4521-9062-84CF5094D5D8}" dt="2023-10-16T14:28:39.632" v="1871" actId="478"/>
          <ac:picMkLst>
            <pc:docMk/>
            <pc:sldMk cId="721818759" sldId="274"/>
            <ac:picMk id="3" creationId="{C0FCB631-56A8-B282-AA19-BB78556A5190}"/>
          </ac:picMkLst>
        </pc:picChg>
        <pc:picChg chg="del">
          <ac:chgData name="NEEGERS Johan" userId="311d72db-5f12-4cdc-81bc-5e876e7f9298" providerId="ADAL" clId="{03D7D1BC-12FA-4521-9062-84CF5094D5D8}" dt="2023-10-16T14:29:13.863" v="1877" actId="478"/>
          <ac:picMkLst>
            <pc:docMk/>
            <pc:sldMk cId="721818759" sldId="274"/>
            <ac:picMk id="4" creationId="{A7159D83-34AD-196B-9D7B-3E0B0697AC99}"/>
          </ac:picMkLst>
        </pc:picChg>
        <pc:picChg chg="del">
          <ac:chgData name="NEEGERS Johan" userId="311d72db-5f12-4cdc-81bc-5e876e7f9298" providerId="ADAL" clId="{03D7D1BC-12FA-4521-9062-84CF5094D5D8}" dt="2023-10-16T14:28:42.262" v="1872" actId="478"/>
          <ac:picMkLst>
            <pc:docMk/>
            <pc:sldMk cId="721818759" sldId="274"/>
            <ac:picMk id="5" creationId="{18A791F5-D78D-B71C-73AB-AE05DE6D4464}"/>
          </ac:picMkLst>
        </pc:picChg>
        <pc:picChg chg="del">
          <ac:chgData name="NEEGERS Johan" userId="311d72db-5f12-4cdc-81bc-5e876e7f9298" providerId="ADAL" clId="{03D7D1BC-12FA-4521-9062-84CF5094D5D8}" dt="2023-10-16T14:29:16.418" v="1878" actId="478"/>
          <ac:picMkLst>
            <pc:docMk/>
            <pc:sldMk cId="721818759" sldId="274"/>
            <ac:picMk id="6" creationId="{4734FCAF-6331-8726-C5D1-4E3E03688302}"/>
          </ac:picMkLst>
        </pc:picChg>
        <pc:picChg chg="add del mod">
          <ac:chgData name="NEEGERS Johan" userId="311d72db-5f12-4cdc-81bc-5e876e7f9298" providerId="ADAL" clId="{03D7D1BC-12FA-4521-9062-84CF5094D5D8}" dt="2023-10-16T14:33:31.896" v="1993" actId="478"/>
          <ac:picMkLst>
            <pc:docMk/>
            <pc:sldMk cId="721818759" sldId="274"/>
            <ac:picMk id="7" creationId="{2C2BF3BF-96CF-8289-C332-6E0D2A7DA475}"/>
          </ac:picMkLst>
        </pc:picChg>
        <pc:picChg chg="add del mod">
          <ac:chgData name="NEEGERS Johan" userId="311d72db-5f12-4cdc-81bc-5e876e7f9298" providerId="ADAL" clId="{03D7D1BC-12FA-4521-9062-84CF5094D5D8}" dt="2023-10-16T14:31:50.643" v="1954" actId="478"/>
          <ac:picMkLst>
            <pc:docMk/>
            <pc:sldMk cId="721818759" sldId="274"/>
            <ac:picMk id="8" creationId="{2F39CA91-552E-8DB6-01DE-4169CB870FC6}"/>
          </ac:picMkLst>
        </pc:picChg>
        <pc:picChg chg="add del mod">
          <ac:chgData name="NEEGERS Johan" userId="311d72db-5f12-4cdc-81bc-5e876e7f9298" providerId="ADAL" clId="{03D7D1BC-12FA-4521-9062-84CF5094D5D8}" dt="2023-10-16T14:34:21.867" v="2005" actId="478"/>
          <ac:picMkLst>
            <pc:docMk/>
            <pc:sldMk cId="721818759" sldId="274"/>
            <ac:picMk id="9" creationId="{8E2597BC-1472-F0FA-A715-92D2EC4F3B2B}"/>
          </ac:picMkLst>
        </pc:picChg>
        <pc:picChg chg="add del">
          <ac:chgData name="NEEGERS Johan" userId="311d72db-5f12-4cdc-81bc-5e876e7f9298" providerId="ADAL" clId="{03D7D1BC-12FA-4521-9062-84CF5094D5D8}" dt="2023-10-16T14:32:30.625" v="1988" actId="478"/>
          <ac:picMkLst>
            <pc:docMk/>
            <pc:sldMk cId="721818759" sldId="274"/>
            <ac:picMk id="11" creationId="{8326E76F-F10A-50CD-5491-8FCEE0117502}"/>
          </ac:picMkLst>
        </pc:picChg>
        <pc:picChg chg="add mod">
          <ac:chgData name="NEEGERS Johan" userId="311d72db-5f12-4cdc-81bc-5e876e7f9298" providerId="ADAL" clId="{03D7D1BC-12FA-4521-9062-84CF5094D5D8}" dt="2023-10-16T14:33:36.256" v="2000" actId="1035"/>
          <ac:picMkLst>
            <pc:docMk/>
            <pc:sldMk cId="721818759" sldId="274"/>
            <ac:picMk id="12" creationId="{46D0012E-3CD5-FC30-8F9E-27047181358D}"/>
          </ac:picMkLst>
        </pc:picChg>
        <pc:picChg chg="add mod">
          <ac:chgData name="NEEGERS Johan" userId="311d72db-5f12-4cdc-81bc-5e876e7f9298" providerId="ADAL" clId="{03D7D1BC-12FA-4521-9062-84CF5094D5D8}" dt="2023-10-16T14:34:27.377" v="2024" actId="1036"/>
          <ac:picMkLst>
            <pc:docMk/>
            <pc:sldMk cId="721818759" sldId="274"/>
            <ac:picMk id="13" creationId="{0F0057F0-1732-FCC0-8169-2AD95449E98F}"/>
          </ac:picMkLst>
        </pc:picChg>
      </pc:sldChg>
      <pc:sldChg chg="addSp delSp modSp mod">
        <pc:chgData name="NEEGERS Johan" userId="311d72db-5f12-4cdc-81bc-5e876e7f9298" providerId="ADAL" clId="{03D7D1BC-12FA-4521-9062-84CF5094D5D8}" dt="2023-10-16T14:37:25.535" v="2132" actId="20577"/>
        <pc:sldMkLst>
          <pc:docMk/>
          <pc:sldMk cId="389803968" sldId="275"/>
        </pc:sldMkLst>
        <pc:spChg chg="mod">
          <ac:chgData name="NEEGERS Johan" userId="311d72db-5f12-4cdc-81bc-5e876e7f9298" providerId="ADAL" clId="{03D7D1BC-12FA-4521-9062-84CF5094D5D8}" dt="2023-10-16T14:37:25.535" v="2132" actId="20577"/>
          <ac:spMkLst>
            <pc:docMk/>
            <pc:sldMk cId="389803968" sldId="275"/>
            <ac:spMk id="2" creationId="{E0BD9CDD-C254-FA61-0398-72759FAD36CD}"/>
          </ac:spMkLst>
        </pc:spChg>
        <pc:picChg chg="del">
          <ac:chgData name="NEEGERS Johan" userId="311d72db-5f12-4cdc-81bc-5e876e7f9298" providerId="ADAL" clId="{03D7D1BC-12FA-4521-9062-84CF5094D5D8}" dt="2023-10-16T14:36:16.909" v="2066" actId="478"/>
          <ac:picMkLst>
            <pc:docMk/>
            <pc:sldMk cId="389803968" sldId="275"/>
            <ac:picMk id="3" creationId="{A804A98C-9095-07FD-E7AB-3F6191504129}"/>
          </ac:picMkLst>
        </pc:picChg>
        <pc:picChg chg="del">
          <ac:chgData name="NEEGERS Johan" userId="311d72db-5f12-4cdc-81bc-5e876e7f9298" providerId="ADAL" clId="{03D7D1BC-12FA-4521-9062-84CF5094D5D8}" dt="2023-10-16T14:37:01.978" v="2084" actId="478"/>
          <ac:picMkLst>
            <pc:docMk/>
            <pc:sldMk cId="389803968" sldId="275"/>
            <ac:picMk id="4" creationId="{639ACE5D-4DE7-0EC4-8E91-29EAAEFF4DDD}"/>
          </ac:picMkLst>
        </pc:picChg>
        <pc:picChg chg="add mod">
          <ac:chgData name="NEEGERS Johan" userId="311d72db-5f12-4cdc-81bc-5e876e7f9298" providerId="ADAL" clId="{03D7D1BC-12FA-4521-9062-84CF5094D5D8}" dt="2023-10-16T14:36:21.702" v="2078" actId="1035"/>
          <ac:picMkLst>
            <pc:docMk/>
            <pc:sldMk cId="389803968" sldId="275"/>
            <ac:picMk id="5" creationId="{022AF4D3-5562-2626-C53D-F5745D6B833F}"/>
          </ac:picMkLst>
        </pc:picChg>
        <pc:picChg chg="add mod">
          <ac:chgData name="NEEGERS Johan" userId="311d72db-5f12-4cdc-81bc-5e876e7f9298" providerId="ADAL" clId="{03D7D1BC-12FA-4521-9062-84CF5094D5D8}" dt="2023-10-16T14:37:05.578" v="2097" actId="1036"/>
          <ac:picMkLst>
            <pc:docMk/>
            <pc:sldMk cId="389803968" sldId="275"/>
            <ac:picMk id="6" creationId="{42EF4AC3-AAB3-B510-FB11-654781CF8844}"/>
          </ac:picMkLst>
        </pc:picChg>
      </pc:sldChg>
      <pc:sldChg chg="modSp mod">
        <pc:chgData name="NEEGERS Johan" userId="311d72db-5f12-4cdc-81bc-5e876e7f9298" providerId="ADAL" clId="{03D7D1BC-12FA-4521-9062-84CF5094D5D8}" dt="2023-10-16T14:40:24.364" v="2218" actId="20577"/>
        <pc:sldMkLst>
          <pc:docMk/>
          <pc:sldMk cId="2183779981" sldId="276"/>
        </pc:sldMkLst>
        <pc:spChg chg="mod">
          <ac:chgData name="NEEGERS Johan" userId="311d72db-5f12-4cdc-81bc-5e876e7f9298" providerId="ADAL" clId="{03D7D1BC-12FA-4521-9062-84CF5094D5D8}" dt="2023-10-16T14:38:01.782" v="2191" actId="20577"/>
          <ac:spMkLst>
            <pc:docMk/>
            <pc:sldMk cId="2183779981" sldId="276"/>
            <ac:spMk id="2" creationId="{E0BD9CDD-C254-FA61-0398-72759FAD36CD}"/>
          </ac:spMkLst>
        </pc:spChg>
        <pc:spChg chg="mod">
          <ac:chgData name="NEEGERS Johan" userId="311d72db-5f12-4cdc-81bc-5e876e7f9298" providerId="ADAL" clId="{03D7D1BC-12FA-4521-9062-84CF5094D5D8}" dt="2023-10-16T14:40:24.364" v="2218" actId="20577"/>
          <ac:spMkLst>
            <pc:docMk/>
            <pc:sldMk cId="2183779981" sldId="276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2:46:48.427" v="92" actId="20577"/>
        <pc:sldMkLst>
          <pc:docMk/>
          <pc:sldMk cId="4271403824" sldId="278"/>
        </pc:sldMkLst>
        <pc:spChg chg="mod">
          <ac:chgData name="NEEGERS Johan" userId="311d72db-5f12-4cdc-81bc-5e876e7f9298" providerId="ADAL" clId="{03D7D1BC-12FA-4521-9062-84CF5094D5D8}" dt="2023-10-16T12:45:33.373" v="8"/>
          <ac:spMkLst>
            <pc:docMk/>
            <pc:sldMk cId="4271403824" sldId="278"/>
            <ac:spMk id="2" creationId="{E0BD9CDD-C254-FA61-0398-72759FAD36CD}"/>
          </ac:spMkLst>
        </pc:spChg>
        <pc:spChg chg="mod">
          <ac:chgData name="NEEGERS Johan" userId="311d72db-5f12-4cdc-81bc-5e876e7f9298" providerId="ADAL" clId="{03D7D1BC-12FA-4521-9062-84CF5094D5D8}" dt="2023-10-16T12:46:48.427" v="92" actId="20577"/>
          <ac:spMkLst>
            <pc:docMk/>
            <pc:sldMk cId="4271403824" sldId="278"/>
            <ac:spMk id="8" creationId="{516F62FA-2DCA-162A-4AF8-BB47D7DCE893}"/>
          </ac:spMkLst>
        </pc:spChg>
      </pc:sldChg>
      <pc:sldChg chg="modSp mod">
        <pc:chgData name="NEEGERS Johan" userId="311d72db-5f12-4cdc-81bc-5e876e7f9298" providerId="ADAL" clId="{03D7D1BC-12FA-4521-9062-84CF5094D5D8}" dt="2023-10-16T12:48:42.025" v="179" actId="20577"/>
        <pc:sldMkLst>
          <pc:docMk/>
          <pc:sldMk cId="2202429912" sldId="279"/>
        </pc:sldMkLst>
        <pc:spChg chg="mod">
          <ac:chgData name="NEEGERS Johan" userId="311d72db-5f12-4cdc-81bc-5e876e7f9298" providerId="ADAL" clId="{03D7D1BC-12FA-4521-9062-84CF5094D5D8}" dt="2023-10-16T12:48:42.025" v="179" actId="20577"/>
          <ac:spMkLst>
            <pc:docMk/>
            <pc:sldMk cId="2202429912" sldId="279"/>
            <ac:spMk id="2" creationId="{E0BD9CDD-C254-FA61-0398-72759FAD36CD}"/>
          </ac:spMkLst>
        </pc:spChg>
      </pc:sldChg>
      <pc:sldChg chg="modSp mod">
        <pc:chgData name="NEEGERS Johan" userId="311d72db-5f12-4cdc-81bc-5e876e7f9298" providerId="ADAL" clId="{03D7D1BC-12FA-4521-9062-84CF5094D5D8}" dt="2023-10-16T12:49:18.811" v="193" actId="20577"/>
        <pc:sldMkLst>
          <pc:docMk/>
          <pc:sldMk cId="3554475306" sldId="280"/>
        </pc:sldMkLst>
        <pc:spChg chg="mod">
          <ac:chgData name="NEEGERS Johan" userId="311d72db-5f12-4cdc-81bc-5e876e7f9298" providerId="ADAL" clId="{03D7D1BC-12FA-4521-9062-84CF5094D5D8}" dt="2023-10-16T12:49:18.811" v="193" actId="20577"/>
          <ac:spMkLst>
            <pc:docMk/>
            <pc:sldMk cId="3554475306" sldId="280"/>
            <ac:spMk id="2" creationId="{E0BD9CDD-C254-FA61-0398-72759FAD36CD}"/>
          </ac:spMkLst>
        </pc:spChg>
      </pc:sldChg>
      <pc:sldChg chg="modSp mod">
        <pc:chgData name="NEEGERS Johan" userId="311d72db-5f12-4cdc-81bc-5e876e7f9298" providerId="ADAL" clId="{03D7D1BC-12FA-4521-9062-84CF5094D5D8}" dt="2023-10-16T12:50:08.626" v="201" actId="20577"/>
        <pc:sldMkLst>
          <pc:docMk/>
          <pc:sldMk cId="1128713869" sldId="281"/>
        </pc:sldMkLst>
        <pc:spChg chg="mod">
          <ac:chgData name="NEEGERS Johan" userId="311d72db-5f12-4cdc-81bc-5e876e7f9298" providerId="ADAL" clId="{03D7D1BC-12FA-4521-9062-84CF5094D5D8}" dt="2023-10-16T12:50:08.626" v="201" actId="20577"/>
          <ac:spMkLst>
            <pc:docMk/>
            <pc:sldMk cId="1128713869" sldId="281"/>
            <ac:spMk id="2" creationId="{E0BD9CDD-C254-FA61-0398-72759FAD36CD}"/>
          </ac:spMkLst>
        </pc:spChg>
      </pc:sldChg>
      <pc:sldChg chg="modSp mod">
        <pc:chgData name="NEEGERS Johan" userId="311d72db-5f12-4cdc-81bc-5e876e7f9298" providerId="ADAL" clId="{03D7D1BC-12FA-4521-9062-84CF5094D5D8}" dt="2023-10-16T12:43:26.228" v="4" actId="790"/>
        <pc:sldMkLst>
          <pc:docMk/>
          <pc:sldMk cId="3190737167" sldId="282"/>
        </pc:sldMkLst>
        <pc:spChg chg="mod">
          <ac:chgData name="NEEGERS Johan" userId="311d72db-5f12-4cdc-81bc-5e876e7f9298" providerId="ADAL" clId="{03D7D1BC-12FA-4521-9062-84CF5094D5D8}" dt="2023-10-16T12:43:26.228" v="4" actId="790"/>
          <ac:spMkLst>
            <pc:docMk/>
            <pc:sldMk cId="3190737167" sldId="282"/>
            <ac:spMk id="2" creationId="{A5BDC653-1862-41C5-E157-B3DDDC4A6450}"/>
          </ac:spMkLst>
        </pc:spChg>
      </pc:sldChg>
      <pc:sldChg chg="modSp mod">
        <pc:chgData name="NEEGERS Johan" userId="311d72db-5f12-4cdc-81bc-5e876e7f9298" providerId="ADAL" clId="{03D7D1BC-12FA-4521-9062-84CF5094D5D8}" dt="2023-10-16T13:09:04.018" v="449" actId="20577"/>
        <pc:sldMkLst>
          <pc:docMk/>
          <pc:sldMk cId="2350253024" sldId="283"/>
        </pc:sldMkLst>
        <pc:spChg chg="mod">
          <ac:chgData name="NEEGERS Johan" userId="311d72db-5f12-4cdc-81bc-5e876e7f9298" providerId="ADAL" clId="{03D7D1BC-12FA-4521-9062-84CF5094D5D8}" dt="2023-10-16T13:04:03.142" v="314" actId="6549"/>
          <ac:spMkLst>
            <pc:docMk/>
            <pc:sldMk cId="2350253024" sldId="283"/>
            <ac:spMk id="2" creationId="{E0BD9CDD-C254-FA61-0398-72759FAD36CD}"/>
          </ac:spMkLst>
        </pc:spChg>
        <pc:spChg chg="mod">
          <ac:chgData name="NEEGERS Johan" userId="311d72db-5f12-4cdc-81bc-5e876e7f9298" providerId="ADAL" clId="{03D7D1BC-12FA-4521-9062-84CF5094D5D8}" dt="2023-10-16T13:09:04.018" v="449" actId="20577"/>
          <ac:spMkLst>
            <pc:docMk/>
            <pc:sldMk cId="2350253024" sldId="283"/>
            <ac:spMk id="7" creationId="{94E91B54-E316-491D-0835-7CEF0FD4959D}"/>
          </ac:spMkLst>
        </pc:spChg>
      </pc:sldChg>
      <pc:sldChg chg="modSp mod">
        <pc:chgData name="NEEGERS Johan" userId="311d72db-5f12-4cdc-81bc-5e876e7f9298" providerId="ADAL" clId="{03D7D1BC-12FA-4521-9062-84CF5094D5D8}" dt="2023-10-16T13:17:22.620" v="716" actId="20577"/>
        <pc:sldMkLst>
          <pc:docMk/>
          <pc:sldMk cId="775097705" sldId="286"/>
        </pc:sldMkLst>
        <pc:spChg chg="mod">
          <ac:chgData name="NEEGERS Johan" userId="311d72db-5f12-4cdc-81bc-5e876e7f9298" providerId="ADAL" clId="{03D7D1BC-12FA-4521-9062-84CF5094D5D8}" dt="2023-10-16T13:17:22.620" v="716" actId="20577"/>
          <ac:spMkLst>
            <pc:docMk/>
            <pc:sldMk cId="775097705" sldId="286"/>
            <ac:spMk id="2" creationId="{E0BD9CDD-C254-FA61-0398-72759FAD36CD}"/>
          </ac:spMkLst>
        </pc:spChg>
      </pc:sldChg>
      <pc:sldChg chg="modSp mod">
        <pc:chgData name="NEEGERS Johan" userId="311d72db-5f12-4cdc-81bc-5e876e7f9298" providerId="ADAL" clId="{03D7D1BC-12FA-4521-9062-84CF5094D5D8}" dt="2023-10-16T13:04:10.972" v="316" actId="6549"/>
        <pc:sldMkLst>
          <pc:docMk/>
          <pc:sldMk cId="2634218845" sldId="287"/>
        </pc:sldMkLst>
        <pc:spChg chg="mod">
          <ac:chgData name="NEEGERS Johan" userId="311d72db-5f12-4cdc-81bc-5e876e7f9298" providerId="ADAL" clId="{03D7D1BC-12FA-4521-9062-84CF5094D5D8}" dt="2023-10-16T13:04:10.972" v="316" actId="6549"/>
          <ac:spMkLst>
            <pc:docMk/>
            <pc:sldMk cId="2634218845" sldId="287"/>
            <ac:spMk id="2" creationId="{E0BD9CDD-C254-FA61-0398-72759FAD36CD}"/>
          </ac:spMkLst>
        </pc:spChg>
      </pc:sldChg>
      <pc:sldChg chg="modSp mod">
        <pc:chgData name="NEEGERS Johan" userId="311d72db-5f12-4cdc-81bc-5e876e7f9298" providerId="ADAL" clId="{03D7D1BC-12FA-4521-9062-84CF5094D5D8}" dt="2023-10-16T13:09:40.196" v="515" actId="6549"/>
        <pc:sldMkLst>
          <pc:docMk/>
          <pc:sldMk cId="982579373" sldId="288"/>
        </pc:sldMkLst>
        <pc:spChg chg="mod">
          <ac:chgData name="NEEGERS Johan" userId="311d72db-5f12-4cdc-81bc-5e876e7f9298" providerId="ADAL" clId="{03D7D1BC-12FA-4521-9062-84CF5094D5D8}" dt="2023-10-16T13:09:40.196" v="515" actId="6549"/>
          <ac:spMkLst>
            <pc:docMk/>
            <pc:sldMk cId="982579373" sldId="288"/>
            <ac:spMk id="2" creationId="{E0BD9CDD-C254-FA61-0398-72759FAD36CD}"/>
          </ac:spMkLst>
        </pc:spChg>
      </pc:sldChg>
      <pc:sldChg chg="modSp mod">
        <pc:chgData name="NEEGERS Johan" userId="311d72db-5f12-4cdc-81bc-5e876e7f9298" providerId="ADAL" clId="{03D7D1BC-12FA-4521-9062-84CF5094D5D8}" dt="2023-10-16T13:15:42.241" v="667" actId="1037"/>
        <pc:sldMkLst>
          <pc:docMk/>
          <pc:sldMk cId="2823060553" sldId="290"/>
        </pc:sldMkLst>
        <pc:spChg chg="mod">
          <ac:chgData name="NEEGERS Johan" userId="311d72db-5f12-4cdc-81bc-5e876e7f9298" providerId="ADAL" clId="{03D7D1BC-12FA-4521-9062-84CF5094D5D8}" dt="2023-10-16T13:13:10.710" v="573" actId="1036"/>
          <ac:spMkLst>
            <pc:docMk/>
            <pc:sldMk cId="2823060553" sldId="290"/>
            <ac:spMk id="4" creationId="{BC4F9E75-D9FC-E6B6-07F1-6E89264341EC}"/>
          </ac:spMkLst>
        </pc:spChg>
        <pc:spChg chg="mod">
          <ac:chgData name="NEEGERS Johan" userId="311d72db-5f12-4cdc-81bc-5e876e7f9298" providerId="ADAL" clId="{03D7D1BC-12FA-4521-9062-84CF5094D5D8}" dt="2023-10-16T13:13:24.744" v="584" actId="20577"/>
          <ac:spMkLst>
            <pc:docMk/>
            <pc:sldMk cId="2823060553" sldId="290"/>
            <ac:spMk id="5" creationId="{3031BC0F-27A5-7B38-3970-DEE081AFBDD0}"/>
          </ac:spMkLst>
        </pc:spChg>
        <pc:spChg chg="mod">
          <ac:chgData name="NEEGERS Johan" userId="311d72db-5f12-4cdc-81bc-5e876e7f9298" providerId="ADAL" clId="{03D7D1BC-12FA-4521-9062-84CF5094D5D8}" dt="2023-10-16T13:15:42.241" v="667" actId="1037"/>
          <ac:spMkLst>
            <pc:docMk/>
            <pc:sldMk cId="2823060553" sldId="290"/>
            <ac:spMk id="7" creationId="{8D693276-51F7-5793-C518-30FAE5A02311}"/>
          </ac:spMkLst>
        </pc:spChg>
        <pc:spChg chg="mod">
          <ac:chgData name="NEEGERS Johan" userId="311d72db-5f12-4cdc-81bc-5e876e7f9298" providerId="ADAL" clId="{03D7D1BC-12FA-4521-9062-84CF5094D5D8}" dt="2023-10-16T13:15:42.241" v="667" actId="1037"/>
          <ac:spMkLst>
            <pc:docMk/>
            <pc:sldMk cId="2823060553" sldId="290"/>
            <ac:spMk id="8" creationId="{EC87D9FA-F981-837D-E031-745595F300E8}"/>
          </ac:spMkLst>
        </pc:spChg>
        <pc:spChg chg="mod">
          <ac:chgData name="NEEGERS Johan" userId="311d72db-5f12-4cdc-81bc-5e876e7f9298" providerId="ADAL" clId="{03D7D1BC-12FA-4521-9062-84CF5094D5D8}" dt="2023-10-16T13:15:24.049" v="615" actId="1076"/>
          <ac:spMkLst>
            <pc:docMk/>
            <pc:sldMk cId="2823060553" sldId="290"/>
            <ac:spMk id="12" creationId="{D171FA39-E39A-1FE7-2358-E07DC216E104}"/>
          </ac:spMkLst>
        </pc:spChg>
        <pc:spChg chg="mod">
          <ac:chgData name="NEEGERS Johan" userId="311d72db-5f12-4cdc-81bc-5e876e7f9298" providerId="ADAL" clId="{03D7D1BC-12FA-4521-9062-84CF5094D5D8}" dt="2023-10-16T13:15:07.269" v="612" actId="1076"/>
          <ac:spMkLst>
            <pc:docMk/>
            <pc:sldMk cId="2823060553" sldId="290"/>
            <ac:spMk id="13" creationId="{01971EF7-D6B8-65E6-50F5-C76EBDF1C415}"/>
          </ac:spMkLst>
        </pc:spChg>
        <pc:picChg chg="mod">
          <ac:chgData name="NEEGERS Johan" userId="311d72db-5f12-4cdc-81bc-5e876e7f9298" providerId="ADAL" clId="{03D7D1BC-12FA-4521-9062-84CF5094D5D8}" dt="2023-10-16T13:13:10.710" v="573" actId="1036"/>
          <ac:picMkLst>
            <pc:docMk/>
            <pc:sldMk cId="2823060553" sldId="290"/>
            <ac:picMk id="3" creationId="{38844E06-950D-65E0-0C4A-C135C687310C}"/>
          </ac:picMkLst>
        </pc:picChg>
        <pc:picChg chg="mod">
          <ac:chgData name="NEEGERS Johan" userId="311d72db-5f12-4cdc-81bc-5e876e7f9298" providerId="ADAL" clId="{03D7D1BC-12FA-4521-9062-84CF5094D5D8}" dt="2023-10-16T13:15:42.241" v="667" actId="1037"/>
          <ac:picMkLst>
            <pc:docMk/>
            <pc:sldMk cId="2823060553" sldId="290"/>
            <ac:picMk id="6" creationId="{8A339731-4325-9093-9B86-D861E6591F91}"/>
          </ac:picMkLst>
        </pc:picChg>
        <pc:picChg chg="mod">
          <ac:chgData name="NEEGERS Johan" userId="311d72db-5f12-4cdc-81bc-5e876e7f9298" providerId="ADAL" clId="{03D7D1BC-12FA-4521-9062-84CF5094D5D8}" dt="2023-10-16T13:15:20.557" v="614" actId="14100"/>
          <ac:picMkLst>
            <pc:docMk/>
            <pc:sldMk cId="2823060553" sldId="290"/>
            <ac:picMk id="11" creationId="{D44058B4-6D0C-8A55-7911-2CEDAA5D5D3E}"/>
          </ac:picMkLst>
        </pc:picChg>
      </pc:sldChg>
      <pc:sldChg chg="modSp mod">
        <pc:chgData name="NEEGERS Johan" userId="311d72db-5f12-4cdc-81bc-5e876e7f9298" providerId="ADAL" clId="{03D7D1BC-12FA-4521-9062-84CF5094D5D8}" dt="2023-10-16T13:16:57.100" v="700" actId="20577"/>
        <pc:sldMkLst>
          <pc:docMk/>
          <pc:sldMk cId="2365801499" sldId="292"/>
        </pc:sldMkLst>
        <pc:spChg chg="mod">
          <ac:chgData name="NEEGERS Johan" userId="311d72db-5f12-4cdc-81bc-5e876e7f9298" providerId="ADAL" clId="{03D7D1BC-12FA-4521-9062-84CF5094D5D8}" dt="2023-10-16T13:16:50.252" v="683"/>
          <ac:spMkLst>
            <pc:docMk/>
            <pc:sldMk cId="2365801499" sldId="292"/>
            <ac:spMk id="2" creationId="{E0BD9CDD-C254-FA61-0398-72759FAD36CD}"/>
          </ac:spMkLst>
        </pc:spChg>
        <pc:spChg chg="mod">
          <ac:chgData name="NEEGERS Johan" userId="311d72db-5f12-4cdc-81bc-5e876e7f9298" providerId="ADAL" clId="{03D7D1BC-12FA-4521-9062-84CF5094D5D8}" dt="2023-10-16T13:16:57.100" v="700" actId="20577"/>
          <ac:spMkLst>
            <pc:docMk/>
            <pc:sldMk cId="2365801499" sldId="292"/>
            <ac:spMk id="6" creationId="{530830F4-4CA8-5F26-1EBF-072074359757}"/>
          </ac:spMkLst>
        </pc:spChg>
      </pc:sldChg>
      <pc:sldChg chg="modSp mod">
        <pc:chgData name="NEEGERS Johan" userId="311d72db-5f12-4cdc-81bc-5e876e7f9298" providerId="ADAL" clId="{03D7D1BC-12FA-4521-9062-84CF5094D5D8}" dt="2023-10-16T14:41:47.266" v="2223" actId="2"/>
        <pc:sldMkLst>
          <pc:docMk/>
          <pc:sldMk cId="2158746445" sldId="294"/>
        </pc:sldMkLst>
        <pc:spChg chg="mod">
          <ac:chgData name="NEEGERS Johan" userId="311d72db-5f12-4cdc-81bc-5e876e7f9298" providerId="ADAL" clId="{03D7D1BC-12FA-4521-9062-84CF5094D5D8}" dt="2023-10-16T12:44:11.199" v="6" actId="790"/>
          <ac:spMkLst>
            <pc:docMk/>
            <pc:sldMk cId="2158746445" sldId="294"/>
            <ac:spMk id="2" creationId="{FA1ECCD4-EDEA-56F1-8FC7-2B914697D696}"/>
          </ac:spMkLst>
        </pc:spChg>
        <pc:spChg chg="mod">
          <ac:chgData name="NEEGERS Johan" userId="311d72db-5f12-4cdc-81bc-5e876e7f9298" providerId="ADAL" clId="{03D7D1BC-12FA-4521-9062-84CF5094D5D8}" dt="2023-10-16T14:41:47.266" v="2223" actId="2"/>
          <ac:spMkLst>
            <pc:docMk/>
            <pc:sldMk cId="2158746445" sldId="294"/>
            <ac:spMk id="3" creationId="{2C7F6FF3-2B18-1E3D-75EE-1460DD7C9F58}"/>
          </ac:spMkLst>
        </pc:spChg>
      </pc:sldChg>
      <pc:sldChg chg="modSp mod">
        <pc:chgData name="NEEGERS Johan" userId="311d72db-5f12-4cdc-81bc-5e876e7f9298" providerId="ADAL" clId="{03D7D1BC-12FA-4521-9062-84CF5094D5D8}" dt="2023-10-16T14:43:14.178" v="2227" actId="790"/>
        <pc:sldMkLst>
          <pc:docMk/>
          <pc:sldMk cId="3449667323" sldId="295"/>
        </pc:sldMkLst>
        <pc:spChg chg="mod">
          <ac:chgData name="NEEGERS Johan" userId="311d72db-5f12-4cdc-81bc-5e876e7f9298" providerId="ADAL" clId="{03D7D1BC-12FA-4521-9062-84CF5094D5D8}" dt="2023-10-16T14:43:14.178" v="2227" actId="790"/>
          <ac:spMkLst>
            <pc:docMk/>
            <pc:sldMk cId="3449667323" sldId="295"/>
            <ac:spMk id="2" creationId="{F50E9BE1-0F06-870B-9FFF-F6B60017109A}"/>
          </ac:spMkLst>
        </pc:spChg>
      </pc:sldChg>
      <pc:sldChg chg="modSp mod">
        <pc:chgData name="NEEGERS Johan" userId="311d72db-5f12-4cdc-81bc-5e876e7f9298" providerId="ADAL" clId="{03D7D1BC-12FA-4521-9062-84CF5094D5D8}" dt="2023-10-16T14:41:43.627" v="2222" actId="313"/>
        <pc:sldMkLst>
          <pc:docMk/>
          <pc:sldMk cId="1684356297" sldId="303"/>
        </pc:sldMkLst>
        <pc:spChg chg="mod">
          <ac:chgData name="NEEGERS Johan" userId="311d72db-5f12-4cdc-81bc-5e876e7f9298" providerId="ADAL" clId="{03D7D1BC-12FA-4521-9062-84CF5094D5D8}" dt="2023-10-16T14:41:43.627" v="2222" actId="313"/>
          <ac:spMkLst>
            <pc:docMk/>
            <pc:sldMk cId="1684356297" sldId="303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2:54:45.015" v="257" actId="14100"/>
        <pc:sldMkLst>
          <pc:docMk/>
          <pc:sldMk cId="2993043238" sldId="304"/>
        </pc:sldMkLst>
        <pc:spChg chg="mod">
          <ac:chgData name="NEEGERS Johan" userId="311d72db-5f12-4cdc-81bc-5e876e7f9298" providerId="ADAL" clId="{03D7D1BC-12FA-4521-9062-84CF5094D5D8}" dt="2023-10-16T12:54:25.961" v="254" actId="14100"/>
          <ac:spMkLst>
            <pc:docMk/>
            <pc:sldMk cId="2993043238" sldId="304"/>
            <ac:spMk id="2" creationId="{88ECFAB4-F787-A35E-D118-C71B94E284D4}"/>
          </ac:spMkLst>
        </pc:spChg>
        <pc:picChg chg="mod">
          <ac:chgData name="NEEGERS Johan" userId="311d72db-5f12-4cdc-81bc-5e876e7f9298" providerId="ADAL" clId="{03D7D1BC-12FA-4521-9062-84CF5094D5D8}" dt="2023-10-16T12:54:40.922" v="256" actId="14100"/>
          <ac:picMkLst>
            <pc:docMk/>
            <pc:sldMk cId="2993043238" sldId="304"/>
            <ac:picMk id="3" creationId="{B7F51001-3824-3A16-6529-1BC440CB1B96}"/>
          </ac:picMkLst>
        </pc:picChg>
        <pc:picChg chg="mod">
          <ac:chgData name="NEEGERS Johan" userId="311d72db-5f12-4cdc-81bc-5e876e7f9298" providerId="ADAL" clId="{03D7D1BC-12FA-4521-9062-84CF5094D5D8}" dt="2023-10-16T12:54:45.015" v="257" actId="14100"/>
          <ac:picMkLst>
            <pc:docMk/>
            <pc:sldMk cId="2993043238" sldId="304"/>
            <ac:picMk id="6" creationId="{2E4EF7B1-17CF-6EBC-D867-01D0CDF56564}"/>
          </ac:picMkLst>
        </pc:picChg>
      </pc:sldChg>
      <pc:sldChg chg="modSp mod">
        <pc:chgData name="NEEGERS Johan" userId="311d72db-5f12-4cdc-81bc-5e876e7f9298" providerId="ADAL" clId="{03D7D1BC-12FA-4521-9062-84CF5094D5D8}" dt="2023-10-16T12:43:16.052" v="2" actId="2"/>
        <pc:sldMkLst>
          <pc:docMk/>
          <pc:sldMk cId="723121496" sldId="305"/>
        </pc:sldMkLst>
        <pc:spChg chg="mod">
          <ac:chgData name="NEEGERS Johan" userId="311d72db-5f12-4cdc-81bc-5e876e7f9298" providerId="ADAL" clId="{03D7D1BC-12FA-4521-9062-84CF5094D5D8}" dt="2023-10-16T12:43:16.052" v="2" actId="2"/>
          <ac:spMkLst>
            <pc:docMk/>
            <pc:sldMk cId="723121496" sldId="305"/>
            <ac:spMk id="6" creationId="{C2F14805-84F5-5358-568C-193A29E44798}"/>
          </ac:spMkLst>
        </pc:spChg>
      </pc:sldChg>
      <pc:sldChg chg="modSp mod">
        <pc:chgData name="NEEGERS Johan" userId="311d72db-5f12-4cdc-81bc-5e876e7f9298" providerId="ADAL" clId="{03D7D1BC-12FA-4521-9062-84CF5094D5D8}" dt="2023-10-16T12:43:16.535" v="3" actId="2"/>
        <pc:sldMkLst>
          <pc:docMk/>
          <pc:sldMk cId="1964851751" sldId="306"/>
        </pc:sldMkLst>
        <pc:spChg chg="mod">
          <ac:chgData name="NEEGERS Johan" userId="311d72db-5f12-4cdc-81bc-5e876e7f9298" providerId="ADAL" clId="{03D7D1BC-12FA-4521-9062-84CF5094D5D8}" dt="2023-10-16T12:43:16.535" v="3" actId="2"/>
          <ac:spMkLst>
            <pc:docMk/>
            <pc:sldMk cId="1964851751" sldId="306"/>
            <ac:spMk id="2" creationId="{12ABFF06-0AC1-D954-853B-F7D20CF31FEA}"/>
          </ac:spMkLst>
        </pc:spChg>
      </pc:sldChg>
      <pc:sldChg chg="modSp mod">
        <pc:chgData name="NEEGERS Johan" userId="311d72db-5f12-4cdc-81bc-5e876e7f9298" providerId="ADAL" clId="{03D7D1BC-12FA-4521-9062-84CF5094D5D8}" dt="2023-10-16T14:43:39.539" v="2228" actId="790"/>
        <pc:sldMkLst>
          <pc:docMk/>
          <pc:sldMk cId="1849783171" sldId="308"/>
        </pc:sldMkLst>
        <pc:spChg chg="mod">
          <ac:chgData name="NEEGERS Johan" userId="311d72db-5f12-4cdc-81bc-5e876e7f9298" providerId="ADAL" clId="{03D7D1BC-12FA-4521-9062-84CF5094D5D8}" dt="2023-10-16T14:43:39.539" v="2228" actId="790"/>
          <ac:spMkLst>
            <pc:docMk/>
            <pc:sldMk cId="1849783171" sldId="308"/>
            <ac:spMk id="2" creationId="{1667173B-57B6-BFCA-9C29-9FE04672DE8E}"/>
          </ac:spMkLst>
        </pc:spChg>
      </pc:sldChg>
      <pc:sldChg chg="modSp mod">
        <pc:chgData name="NEEGERS Johan" userId="311d72db-5f12-4cdc-81bc-5e876e7f9298" providerId="ADAL" clId="{03D7D1BC-12FA-4521-9062-84CF5094D5D8}" dt="2023-10-16T14:44:31.195" v="2232" actId="790"/>
        <pc:sldMkLst>
          <pc:docMk/>
          <pc:sldMk cId="3697835377" sldId="309"/>
        </pc:sldMkLst>
        <pc:spChg chg="mod">
          <ac:chgData name="NEEGERS Johan" userId="311d72db-5f12-4cdc-81bc-5e876e7f9298" providerId="ADAL" clId="{03D7D1BC-12FA-4521-9062-84CF5094D5D8}" dt="2023-10-16T14:43:45.804" v="2229" actId="313"/>
          <ac:spMkLst>
            <pc:docMk/>
            <pc:sldMk cId="3697835377" sldId="309"/>
            <ac:spMk id="2" creationId="{CCE1B2F3-E408-8AF1-74E6-1D9B2E35F9C2}"/>
          </ac:spMkLst>
        </pc:spChg>
        <pc:spChg chg="mod">
          <ac:chgData name="NEEGERS Johan" userId="311d72db-5f12-4cdc-81bc-5e876e7f9298" providerId="ADAL" clId="{03D7D1BC-12FA-4521-9062-84CF5094D5D8}" dt="2023-10-16T14:44:31.195" v="2232" actId="790"/>
          <ac:spMkLst>
            <pc:docMk/>
            <pc:sldMk cId="3697835377" sldId="309"/>
            <ac:spMk id="3" creationId="{7D5A08B9-2D6D-6F98-1693-554C2D7A7261}"/>
          </ac:spMkLst>
        </pc:spChg>
      </pc:sldChg>
      <pc:sldChg chg="modSp mod">
        <pc:chgData name="NEEGERS Johan" userId="311d72db-5f12-4cdc-81bc-5e876e7f9298" providerId="ADAL" clId="{03D7D1BC-12FA-4521-9062-84CF5094D5D8}" dt="2023-10-16T13:18:52.877" v="772"/>
        <pc:sldMkLst>
          <pc:docMk/>
          <pc:sldMk cId="3516828103" sldId="312"/>
        </pc:sldMkLst>
        <pc:spChg chg="mod">
          <ac:chgData name="NEEGERS Johan" userId="311d72db-5f12-4cdc-81bc-5e876e7f9298" providerId="ADAL" clId="{03D7D1BC-12FA-4521-9062-84CF5094D5D8}" dt="2023-10-16T13:18:37.792" v="771" actId="20577"/>
          <ac:spMkLst>
            <pc:docMk/>
            <pc:sldMk cId="3516828103" sldId="312"/>
            <ac:spMk id="2" creationId="{60E4C41A-C720-F91F-703B-1E466E601F79}"/>
          </ac:spMkLst>
        </pc:spChg>
        <pc:spChg chg="mod">
          <ac:chgData name="NEEGERS Johan" userId="311d72db-5f12-4cdc-81bc-5e876e7f9298" providerId="ADAL" clId="{03D7D1BC-12FA-4521-9062-84CF5094D5D8}" dt="2023-10-16T13:18:52.877" v="772"/>
          <ac:spMkLst>
            <pc:docMk/>
            <pc:sldMk cId="3516828103" sldId="312"/>
            <ac:spMk id="3" creationId="{923D7D09-8864-11E4-C352-83948864B385}"/>
          </ac:spMkLst>
        </pc:spChg>
      </pc:sldChg>
      <pc:sldChg chg="modSp mod">
        <pc:chgData name="NEEGERS Johan" userId="311d72db-5f12-4cdc-81bc-5e876e7f9298" providerId="ADAL" clId="{03D7D1BC-12FA-4521-9062-84CF5094D5D8}" dt="2023-10-16T13:19:49.860" v="791" actId="20577"/>
        <pc:sldMkLst>
          <pc:docMk/>
          <pc:sldMk cId="2388958400" sldId="313"/>
        </pc:sldMkLst>
        <pc:spChg chg="mod">
          <ac:chgData name="NEEGERS Johan" userId="311d72db-5f12-4cdc-81bc-5e876e7f9298" providerId="ADAL" clId="{03D7D1BC-12FA-4521-9062-84CF5094D5D8}" dt="2023-10-16T13:19:49.860" v="791" actId="20577"/>
          <ac:spMkLst>
            <pc:docMk/>
            <pc:sldMk cId="2388958400" sldId="313"/>
            <ac:spMk id="3" creationId="{2F38088F-27C5-DA33-9B0F-E546CCB731E7}"/>
          </ac:spMkLst>
        </pc:spChg>
        <pc:spChg chg="mod">
          <ac:chgData name="NEEGERS Johan" userId="311d72db-5f12-4cdc-81bc-5e876e7f9298" providerId="ADAL" clId="{03D7D1BC-12FA-4521-9062-84CF5094D5D8}" dt="2023-10-16T13:19:25.111" v="774" actId="20577"/>
          <ac:spMkLst>
            <pc:docMk/>
            <pc:sldMk cId="2388958400" sldId="313"/>
            <ac:spMk id="7" creationId="{D25C8748-E782-F939-2D60-1109AC620D3C}"/>
          </ac:spMkLst>
        </pc:spChg>
      </pc:sldChg>
      <pc:sldChg chg="modSp mod">
        <pc:chgData name="NEEGERS Johan" userId="311d72db-5f12-4cdc-81bc-5e876e7f9298" providerId="ADAL" clId="{03D7D1BC-12FA-4521-9062-84CF5094D5D8}" dt="2023-10-16T13:23:57.163" v="878" actId="6549"/>
        <pc:sldMkLst>
          <pc:docMk/>
          <pc:sldMk cId="4083136211" sldId="333"/>
        </pc:sldMkLst>
        <pc:spChg chg="mod">
          <ac:chgData name="NEEGERS Johan" userId="311d72db-5f12-4cdc-81bc-5e876e7f9298" providerId="ADAL" clId="{03D7D1BC-12FA-4521-9062-84CF5094D5D8}" dt="2023-10-16T13:23:14.179" v="875" actId="790"/>
          <ac:spMkLst>
            <pc:docMk/>
            <pc:sldMk cId="4083136211" sldId="333"/>
            <ac:spMk id="2" creationId="{71BF26CC-C033-4757-AE3F-E0FC514F0ACF}"/>
          </ac:spMkLst>
        </pc:spChg>
        <pc:spChg chg="mod">
          <ac:chgData name="NEEGERS Johan" userId="311d72db-5f12-4cdc-81bc-5e876e7f9298" providerId="ADAL" clId="{03D7D1BC-12FA-4521-9062-84CF5094D5D8}" dt="2023-10-16T13:23:57.163" v="878" actId="6549"/>
          <ac:spMkLst>
            <pc:docMk/>
            <pc:sldMk cId="4083136211" sldId="333"/>
            <ac:spMk id="3" creationId="{EA89201B-82A0-426A-9B22-7F6914179E52}"/>
          </ac:spMkLst>
        </pc:spChg>
      </pc:sldChg>
      <pc:sldChg chg="modSp mod">
        <pc:chgData name="NEEGERS Johan" userId="311d72db-5f12-4cdc-81bc-5e876e7f9298" providerId="ADAL" clId="{03D7D1BC-12FA-4521-9062-84CF5094D5D8}" dt="2023-10-16T13:24:07.418" v="885" actId="20577"/>
        <pc:sldMkLst>
          <pc:docMk/>
          <pc:sldMk cId="1839803608" sldId="334"/>
        </pc:sldMkLst>
        <pc:spChg chg="mod">
          <ac:chgData name="NEEGERS Johan" userId="311d72db-5f12-4cdc-81bc-5e876e7f9298" providerId="ADAL" clId="{03D7D1BC-12FA-4521-9062-84CF5094D5D8}" dt="2023-10-16T13:24:07.418" v="885" actId="20577"/>
          <ac:spMkLst>
            <pc:docMk/>
            <pc:sldMk cId="1839803608" sldId="334"/>
            <ac:spMk id="2" creationId="{447B1C4E-F6B5-81B1-14CB-3B4B400F9909}"/>
          </ac:spMkLst>
        </pc:spChg>
      </pc:sldChg>
      <pc:sldChg chg="modSp mod">
        <pc:chgData name="NEEGERS Johan" userId="311d72db-5f12-4cdc-81bc-5e876e7f9298" providerId="ADAL" clId="{03D7D1BC-12FA-4521-9062-84CF5094D5D8}" dt="2023-10-16T13:25:01.342" v="940"/>
        <pc:sldMkLst>
          <pc:docMk/>
          <pc:sldMk cId="827768209" sldId="337"/>
        </pc:sldMkLst>
        <pc:spChg chg="mod">
          <ac:chgData name="NEEGERS Johan" userId="311d72db-5f12-4cdc-81bc-5e876e7f9298" providerId="ADAL" clId="{03D7D1BC-12FA-4521-9062-84CF5094D5D8}" dt="2023-10-16T13:24:48.145" v="939" actId="404"/>
          <ac:spMkLst>
            <pc:docMk/>
            <pc:sldMk cId="827768209" sldId="337"/>
            <ac:spMk id="2" creationId="{2A122864-6CDC-E83F-1FA7-E83512E5DBE5}"/>
          </ac:spMkLst>
        </pc:spChg>
        <pc:spChg chg="mod">
          <ac:chgData name="NEEGERS Johan" userId="311d72db-5f12-4cdc-81bc-5e876e7f9298" providerId="ADAL" clId="{03D7D1BC-12FA-4521-9062-84CF5094D5D8}" dt="2023-10-16T13:25:01.342" v="940"/>
          <ac:spMkLst>
            <pc:docMk/>
            <pc:sldMk cId="827768209" sldId="337"/>
            <ac:spMk id="3" creationId="{4AF6EDC0-9754-2297-56CD-38D8F3EBAA41}"/>
          </ac:spMkLst>
        </pc:spChg>
      </pc:sldChg>
      <pc:sldChg chg="modSp mod modAnim">
        <pc:chgData name="NEEGERS Johan" userId="311d72db-5f12-4cdc-81bc-5e876e7f9298" providerId="ADAL" clId="{03D7D1BC-12FA-4521-9062-84CF5094D5D8}" dt="2023-10-16T14:48:11.898" v="2266"/>
        <pc:sldMkLst>
          <pc:docMk/>
          <pc:sldMk cId="3173888321" sldId="339"/>
        </pc:sldMkLst>
        <pc:spChg chg="mod">
          <ac:chgData name="NEEGERS Johan" userId="311d72db-5f12-4cdc-81bc-5e876e7f9298" providerId="ADAL" clId="{03D7D1BC-12FA-4521-9062-84CF5094D5D8}" dt="2023-10-16T12:46:57.787" v="100" actId="6549"/>
          <ac:spMkLst>
            <pc:docMk/>
            <pc:sldMk cId="3173888321" sldId="339"/>
            <ac:spMk id="2" creationId="{00000000-0000-0000-0000-000000000000}"/>
          </ac:spMkLst>
        </pc:spChg>
        <pc:spChg chg="mod">
          <ac:chgData name="NEEGERS Johan" userId="311d72db-5f12-4cdc-81bc-5e876e7f9298" providerId="ADAL" clId="{03D7D1BC-12FA-4521-9062-84CF5094D5D8}" dt="2023-10-16T12:47:17.920" v="109" actId="20577"/>
          <ac:spMkLst>
            <pc:docMk/>
            <pc:sldMk cId="3173888321" sldId="339"/>
            <ac:spMk id="3" creationId="{00000000-0000-0000-0000-000000000000}"/>
          </ac:spMkLst>
        </pc:spChg>
        <pc:spChg chg="mod">
          <ac:chgData name="NEEGERS Johan" userId="311d72db-5f12-4cdc-81bc-5e876e7f9298" providerId="ADAL" clId="{03D7D1BC-12FA-4521-9062-84CF5094D5D8}" dt="2023-10-16T14:46:30.518" v="2262" actId="1076"/>
          <ac:spMkLst>
            <pc:docMk/>
            <pc:sldMk cId="3173888321" sldId="339"/>
            <ac:spMk id="14" creationId="{00000000-0000-0000-0000-000000000000}"/>
          </ac:spMkLst>
        </pc:spChg>
        <pc:grpChg chg="mod">
          <ac:chgData name="NEEGERS Johan" userId="311d72db-5f12-4cdc-81bc-5e876e7f9298" providerId="ADAL" clId="{03D7D1BC-12FA-4521-9062-84CF5094D5D8}" dt="2023-10-16T14:45:27.039" v="2244" actId="1076"/>
          <ac:grpSpMkLst>
            <pc:docMk/>
            <pc:sldMk cId="3173888321" sldId="339"/>
            <ac:grpSpMk id="22" creationId="{00000000-0000-0000-0000-000000000000}"/>
          </ac:grpSpMkLst>
        </pc:grpChg>
        <pc:grpChg chg="mod">
          <ac:chgData name="NEEGERS Johan" userId="311d72db-5f12-4cdc-81bc-5e876e7f9298" providerId="ADAL" clId="{03D7D1BC-12FA-4521-9062-84CF5094D5D8}" dt="2023-10-16T14:45:28.827" v="2245" actId="1076"/>
          <ac:grpSpMkLst>
            <pc:docMk/>
            <pc:sldMk cId="3173888321" sldId="339"/>
            <ac:grpSpMk id="25" creationId="{00000000-0000-0000-0000-000000000000}"/>
          </ac:grpSpMkLst>
        </pc:grpChg>
        <pc:picChg chg="mod">
          <ac:chgData name="NEEGERS Johan" userId="311d72db-5f12-4cdc-81bc-5e876e7f9298" providerId="ADAL" clId="{03D7D1BC-12FA-4521-9062-84CF5094D5D8}" dt="2023-10-16T14:46:14.324" v="2255" actId="108"/>
          <ac:picMkLst>
            <pc:docMk/>
            <pc:sldMk cId="3173888321" sldId="339"/>
            <ac:picMk id="23" creationId="{00000000-0000-0000-0000-000000000000}"/>
          </ac:picMkLst>
        </pc:picChg>
        <pc:picChg chg="mod">
          <ac:chgData name="NEEGERS Johan" userId="311d72db-5f12-4cdc-81bc-5e876e7f9298" providerId="ADAL" clId="{03D7D1BC-12FA-4521-9062-84CF5094D5D8}" dt="2023-10-16T14:46:14.324" v="2255" actId="108"/>
          <ac:picMkLst>
            <pc:docMk/>
            <pc:sldMk cId="3173888321" sldId="339"/>
            <ac:picMk id="24" creationId="{00000000-0000-0000-0000-000000000000}"/>
          </ac:picMkLst>
        </pc:picChg>
      </pc:sldChg>
      <pc:sldChg chg="modSp mod">
        <pc:chgData name="NEEGERS Johan" userId="311d72db-5f12-4cdc-81bc-5e876e7f9298" providerId="ADAL" clId="{03D7D1BC-12FA-4521-9062-84CF5094D5D8}" dt="2023-10-16T13:05:04.071" v="321" actId="313"/>
        <pc:sldMkLst>
          <pc:docMk/>
          <pc:sldMk cId="1851867185" sldId="343"/>
        </pc:sldMkLst>
        <pc:spChg chg="mod">
          <ac:chgData name="NEEGERS Johan" userId="311d72db-5f12-4cdc-81bc-5e876e7f9298" providerId="ADAL" clId="{03D7D1BC-12FA-4521-9062-84CF5094D5D8}" dt="2023-10-16T13:05:04.071" v="321" actId="313"/>
          <ac:spMkLst>
            <pc:docMk/>
            <pc:sldMk cId="1851867185" sldId="343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3:05:07.510" v="322" actId="313"/>
        <pc:sldMkLst>
          <pc:docMk/>
          <pc:sldMk cId="2672744486" sldId="344"/>
        </pc:sldMkLst>
        <pc:spChg chg="mod">
          <ac:chgData name="NEEGERS Johan" userId="311d72db-5f12-4cdc-81bc-5e876e7f9298" providerId="ADAL" clId="{03D7D1BC-12FA-4521-9062-84CF5094D5D8}" dt="2023-10-16T13:05:07.510" v="322" actId="313"/>
          <ac:spMkLst>
            <pc:docMk/>
            <pc:sldMk cId="2672744486" sldId="344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3:05:08.210" v="323" actId="313"/>
        <pc:sldMkLst>
          <pc:docMk/>
          <pc:sldMk cId="901336530" sldId="345"/>
        </pc:sldMkLst>
        <pc:spChg chg="mod">
          <ac:chgData name="NEEGERS Johan" userId="311d72db-5f12-4cdc-81bc-5e876e7f9298" providerId="ADAL" clId="{03D7D1BC-12FA-4521-9062-84CF5094D5D8}" dt="2023-10-16T13:05:08.210" v="323" actId="313"/>
          <ac:spMkLst>
            <pc:docMk/>
            <pc:sldMk cId="901336530" sldId="345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3:04:57.593" v="317" actId="313"/>
        <pc:sldMkLst>
          <pc:docMk/>
          <pc:sldMk cId="1646274381" sldId="346"/>
        </pc:sldMkLst>
        <pc:spChg chg="mod">
          <ac:chgData name="NEEGERS Johan" userId="311d72db-5f12-4cdc-81bc-5e876e7f9298" providerId="ADAL" clId="{03D7D1BC-12FA-4521-9062-84CF5094D5D8}" dt="2023-10-16T13:04:57.593" v="317" actId="313"/>
          <ac:spMkLst>
            <pc:docMk/>
            <pc:sldMk cId="1646274381" sldId="346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3:05:00.219" v="318" actId="313"/>
        <pc:sldMkLst>
          <pc:docMk/>
          <pc:sldMk cId="2981658225" sldId="347"/>
        </pc:sldMkLst>
        <pc:spChg chg="mod">
          <ac:chgData name="NEEGERS Johan" userId="311d72db-5f12-4cdc-81bc-5e876e7f9298" providerId="ADAL" clId="{03D7D1BC-12FA-4521-9062-84CF5094D5D8}" dt="2023-10-16T13:05:00.219" v="318" actId="313"/>
          <ac:spMkLst>
            <pc:docMk/>
            <pc:sldMk cId="2981658225" sldId="347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3:23:21.457" v="876" actId="790"/>
        <pc:sldMkLst>
          <pc:docMk/>
          <pc:sldMk cId="2515531092" sldId="348"/>
        </pc:sldMkLst>
        <pc:spChg chg="mod">
          <ac:chgData name="NEEGERS Johan" userId="311d72db-5f12-4cdc-81bc-5e876e7f9298" providerId="ADAL" clId="{03D7D1BC-12FA-4521-9062-84CF5094D5D8}" dt="2023-10-16T13:23:21.457" v="876" actId="790"/>
          <ac:spMkLst>
            <pc:docMk/>
            <pc:sldMk cId="2515531092" sldId="348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2:53:37.399" v="243" actId="313"/>
        <pc:sldMkLst>
          <pc:docMk/>
          <pc:sldMk cId="2451956915" sldId="349"/>
        </pc:sldMkLst>
        <pc:spChg chg="mod">
          <ac:chgData name="NEEGERS Johan" userId="311d72db-5f12-4cdc-81bc-5e876e7f9298" providerId="ADAL" clId="{03D7D1BC-12FA-4521-9062-84CF5094D5D8}" dt="2023-10-16T12:53:37.399" v="243" actId="313"/>
          <ac:spMkLst>
            <pc:docMk/>
            <pc:sldMk cId="2451956915" sldId="349"/>
            <ac:spMk id="3" creationId="{C998CE34-60A0-D3CD-55EC-B0365BE0E9FC}"/>
          </ac:spMkLst>
        </pc:spChg>
      </pc:sldChg>
      <pc:sldChg chg="modSp mod">
        <pc:chgData name="NEEGERS Johan" userId="311d72db-5f12-4cdc-81bc-5e876e7f9298" providerId="ADAL" clId="{03D7D1BC-12FA-4521-9062-84CF5094D5D8}" dt="2023-10-16T12:53:38.920" v="244" actId="313"/>
        <pc:sldMkLst>
          <pc:docMk/>
          <pc:sldMk cId="779986391" sldId="350"/>
        </pc:sldMkLst>
        <pc:spChg chg="mod">
          <ac:chgData name="NEEGERS Johan" userId="311d72db-5f12-4cdc-81bc-5e876e7f9298" providerId="ADAL" clId="{03D7D1BC-12FA-4521-9062-84CF5094D5D8}" dt="2023-10-16T12:53:38.920" v="244" actId="313"/>
          <ac:spMkLst>
            <pc:docMk/>
            <pc:sldMk cId="779986391" sldId="350"/>
            <ac:spMk id="3" creationId="{C998CE34-60A0-D3CD-55EC-B0365BE0E9F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B496D-5854-4BC0-9E50-9B1020415957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EF92E0-68D4-4D9A-9220-088BD5A56FAC}">
      <dgm:prSet/>
      <dgm:spPr/>
      <dgm:t>
        <a:bodyPr/>
        <a:lstStyle/>
        <a:p>
          <a:r>
            <a:rPr lang="en-GB" dirty="0"/>
            <a:t>CS Opportunities Report</a:t>
          </a:r>
          <a:endParaRPr lang="en-US" dirty="0"/>
        </a:p>
      </dgm:t>
    </dgm:pt>
    <dgm:pt modelId="{33914C7D-134C-4E4C-A80C-9DE248C2062F}" type="parTrans" cxnId="{EA4CF41E-61B7-4675-B6B1-FB07D5A428FC}">
      <dgm:prSet/>
      <dgm:spPr/>
      <dgm:t>
        <a:bodyPr/>
        <a:lstStyle/>
        <a:p>
          <a:endParaRPr lang="en-US"/>
        </a:p>
      </dgm:t>
    </dgm:pt>
    <dgm:pt modelId="{4D4FCB26-85FC-4656-8678-8182C4575B71}" type="sibTrans" cxnId="{EA4CF41E-61B7-4675-B6B1-FB07D5A428FC}">
      <dgm:prSet/>
      <dgm:spPr/>
      <dgm:t>
        <a:bodyPr/>
        <a:lstStyle/>
        <a:p>
          <a:endParaRPr lang="en-US"/>
        </a:p>
      </dgm:t>
    </dgm:pt>
    <dgm:pt modelId="{90DC2679-4DF4-4804-AC0C-22AFBA2F452E}">
      <dgm:prSet/>
      <dgm:spPr/>
      <dgm:t>
        <a:bodyPr/>
        <a:lstStyle/>
        <a:p>
          <a:r>
            <a:rPr lang="nl-BE" dirty="0"/>
            <a:t>Habitat Model</a:t>
          </a:r>
          <a:endParaRPr lang="en-US" dirty="0"/>
        </a:p>
      </dgm:t>
    </dgm:pt>
    <dgm:pt modelId="{C4251EEC-6D1B-46F3-AF4D-5FFAEC04D34E}" type="parTrans" cxnId="{91DDF110-C46B-47FD-BE3A-0304D2BF0226}">
      <dgm:prSet/>
      <dgm:spPr/>
      <dgm:t>
        <a:bodyPr/>
        <a:lstStyle/>
        <a:p>
          <a:endParaRPr lang="en-US"/>
        </a:p>
      </dgm:t>
    </dgm:pt>
    <dgm:pt modelId="{E0602481-A173-44AE-B41D-54DD6E5BAB4B}" type="sibTrans" cxnId="{91DDF110-C46B-47FD-BE3A-0304D2BF0226}">
      <dgm:prSet/>
      <dgm:spPr/>
      <dgm:t>
        <a:bodyPr/>
        <a:lstStyle/>
        <a:p>
          <a:endParaRPr lang="en-US"/>
        </a:p>
      </dgm:t>
    </dgm:pt>
    <dgm:pt modelId="{600D4B81-9C77-4A77-8CE6-C6E28EB13D6F}">
      <dgm:prSet/>
      <dgm:spPr/>
      <dgm:t>
        <a:bodyPr/>
        <a:lstStyle/>
        <a:p>
          <a:r>
            <a:rPr lang="nl-BE" dirty="0" err="1"/>
            <a:t>Visit</a:t>
          </a:r>
          <a:r>
            <a:rPr lang="nl-BE" dirty="0"/>
            <a:t> Turkey</a:t>
          </a:r>
          <a:endParaRPr lang="en-US" dirty="0"/>
        </a:p>
      </dgm:t>
    </dgm:pt>
    <dgm:pt modelId="{CF3F8036-0DA1-4CA6-BA7C-6EA45AA6D912}" type="parTrans" cxnId="{3711AE06-FEC6-4E8A-86EE-9D0748D0F689}">
      <dgm:prSet/>
      <dgm:spPr/>
      <dgm:t>
        <a:bodyPr/>
        <a:lstStyle/>
        <a:p>
          <a:endParaRPr lang="en-US"/>
        </a:p>
      </dgm:t>
    </dgm:pt>
    <dgm:pt modelId="{97AC83E4-E3F9-4422-9811-137C813117D2}" type="sibTrans" cxnId="{3711AE06-FEC6-4E8A-86EE-9D0748D0F689}">
      <dgm:prSet/>
      <dgm:spPr/>
      <dgm:t>
        <a:bodyPr/>
        <a:lstStyle/>
        <a:p>
          <a:endParaRPr lang="en-US"/>
        </a:p>
      </dgm:t>
    </dgm:pt>
    <dgm:pt modelId="{4F36930A-D6F5-4CCF-A276-88144DD11FCC}">
      <dgm:prSet/>
      <dgm:spPr/>
      <dgm:t>
        <a:bodyPr/>
        <a:lstStyle/>
        <a:p>
          <a:r>
            <a:rPr lang="nl-BE" dirty="0"/>
            <a:t>Actions in the lab</a:t>
          </a:r>
          <a:endParaRPr lang="en-US" dirty="0"/>
        </a:p>
      </dgm:t>
    </dgm:pt>
    <dgm:pt modelId="{CC4A72AE-1A00-4361-B341-B96C2C4EDE9A}" type="parTrans" cxnId="{25C40277-54CE-489B-B53C-FE5EFA205107}">
      <dgm:prSet/>
      <dgm:spPr/>
      <dgm:t>
        <a:bodyPr/>
        <a:lstStyle/>
        <a:p>
          <a:endParaRPr lang="en-US"/>
        </a:p>
      </dgm:t>
    </dgm:pt>
    <dgm:pt modelId="{E581EC33-CCA2-4628-960A-924B67621A8B}" type="sibTrans" cxnId="{25C40277-54CE-489B-B53C-FE5EFA205107}">
      <dgm:prSet/>
      <dgm:spPr/>
      <dgm:t>
        <a:bodyPr/>
        <a:lstStyle/>
        <a:p>
          <a:endParaRPr lang="en-US"/>
        </a:p>
      </dgm:t>
    </dgm:pt>
    <dgm:pt modelId="{84ED3478-2EC5-43FD-9652-1AE08A73D5D7}">
      <dgm:prSet/>
      <dgm:spPr/>
      <dgm:t>
        <a:bodyPr/>
        <a:lstStyle/>
        <a:p>
          <a:r>
            <a:rPr lang="nl-BE" dirty="0" err="1"/>
            <a:t>Consultation</a:t>
          </a:r>
          <a:endParaRPr lang="en-US" dirty="0"/>
        </a:p>
      </dgm:t>
    </dgm:pt>
    <dgm:pt modelId="{84A293F7-7A9B-44C1-8D2A-2E5324F8CB9D}" type="parTrans" cxnId="{C077209E-7E1E-4D05-8DEB-A163EB77B73C}">
      <dgm:prSet/>
      <dgm:spPr/>
      <dgm:t>
        <a:bodyPr/>
        <a:lstStyle/>
        <a:p>
          <a:endParaRPr lang="en-US"/>
        </a:p>
      </dgm:t>
    </dgm:pt>
    <dgm:pt modelId="{DF837AE4-3D2C-459D-9DBA-AFD743963AB5}" type="sibTrans" cxnId="{C077209E-7E1E-4D05-8DEB-A163EB77B73C}">
      <dgm:prSet/>
      <dgm:spPr/>
      <dgm:t>
        <a:bodyPr/>
        <a:lstStyle/>
        <a:p>
          <a:endParaRPr lang="en-US"/>
        </a:p>
      </dgm:t>
    </dgm:pt>
    <dgm:pt modelId="{3DF78FE6-440A-44F2-BB23-43464CABDA90}" type="pres">
      <dgm:prSet presAssocID="{4B0B496D-5854-4BC0-9E50-9B1020415957}" presName="diagram" presStyleCnt="0">
        <dgm:presLayoutVars>
          <dgm:dir/>
          <dgm:resizeHandles val="exact"/>
        </dgm:presLayoutVars>
      </dgm:prSet>
      <dgm:spPr/>
    </dgm:pt>
    <dgm:pt modelId="{D8A3BDB2-7525-4BA5-BDEC-14F02C327417}" type="pres">
      <dgm:prSet presAssocID="{C4EF92E0-68D4-4D9A-9220-088BD5A56FAC}" presName="node" presStyleLbl="node1" presStyleIdx="0" presStyleCnt="5">
        <dgm:presLayoutVars>
          <dgm:bulletEnabled val="1"/>
        </dgm:presLayoutVars>
      </dgm:prSet>
      <dgm:spPr/>
    </dgm:pt>
    <dgm:pt modelId="{9B8C933A-697E-456B-907E-10B95EF8B7AA}" type="pres">
      <dgm:prSet presAssocID="{4D4FCB26-85FC-4656-8678-8182C4575B71}" presName="sibTrans" presStyleCnt="0"/>
      <dgm:spPr/>
    </dgm:pt>
    <dgm:pt modelId="{53630904-CB8B-4E6B-BC26-4A96296A1CBB}" type="pres">
      <dgm:prSet presAssocID="{90DC2679-4DF4-4804-AC0C-22AFBA2F452E}" presName="node" presStyleLbl="node1" presStyleIdx="1" presStyleCnt="5">
        <dgm:presLayoutVars>
          <dgm:bulletEnabled val="1"/>
        </dgm:presLayoutVars>
      </dgm:prSet>
      <dgm:spPr/>
    </dgm:pt>
    <dgm:pt modelId="{2A04BBFE-658C-4CC2-B2FC-AEBC9DCBDB3B}" type="pres">
      <dgm:prSet presAssocID="{E0602481-A173-44AE-B41D-54DD6E5BAB4B}" presName="sibTrans" presStyleCnt="0"/>
      <dgm:spPr/>
    </dgm:pt>
    <dgm:pt modelId="{A81F2D11-4251-4C9A-BBF6-DFD89CA819C1}" type="pres">
      <dgm:prSet presAssocID="{600D4B81-9C77-4A77-8CE6-C6E28EB13D6F}" presName="node" presStyleLbl="node1" presStyleIdx="2" presStyleCnt="5" custLinFactX="-72464" custLinFactY="8213" custLinFactNeighborX="-100000" custLinFactNeighborY="100000">
        <dgm:presLayoutVars>
          <dgm:bulletEnabled val="1"/>
        </dgm:presLayoutVars>
      </dgm:prSet>
      <dgm:spPr/>
    </dgm:pt>
    <dgm:pt modelId="{60EA814A-97A0-4712-9854-698BB11F2290}" type="pres">
      <dgm:prSet presAssocID="{97AC83E4-E3F9-4422-9811-137C813117D2}" presName="sibTrans" presStyleCnt="0"/>
      <dgm:spPr/>
    </dgm:pt>
    <dgm:pt modelId="{4ACB623A-64E1-42F4-914E-54380444013F}" type="pres">
      <dgm:prSet presAssocID="{4F36930A-D6F5-4CCF-A276-88144DD11FCC}" presName="node" presStyleLbl="node1" presStyleIdx="3" presStyleCnt="5" custLinFactX="19710" custLinFactNeighborX="100000" custLinFactNeighborY="-3865">
        <dgm:presLayoutVars>
          <dgm:bulletEnabled val="1"/>
        </dgm:presLayoutVars>
      </dgm:prSet>
      <dgm:spPr/>
    </dgm:pt>
    <dgm:pt modelId="{26FAE0BA-3EC2-409C-AC95-CCF71367E2FE}" type="pres">
      <dgm:prSet presAssocID="{E581EC33-CCA2-4628-960A-924B67621A8B}" presName="sibTrans" presStyleCnt="0"/>
      <dgm:spPr/>
    </dgm:pt>
    <dgm:pt modelId="{EB524C1A-0706-420E-A1CA-08562327C769}" type="pres">
      <dgm:prSet presAssocID="{84ED3478-2EC5-43FD-9652-1AE08A73D5D7}" presName="node" presStyleLbl="node1" presStyleIdx="4" presStyleCnt="5" custLinFactY="-12882" custLinFactNeighborX="49662" custLinFactNeighborY="-100000">
        <dgm:presLayoutVars>
          <dgm:bulletEnabled val="1"/>
        </dgm:presLayoutVars>
      </dgm:prSet>
      <dgm:spPr/>
    </dgm:pt>
  </dgm:ptLst>
  <dgm:cxnLst>
    <dgm:cxn modelId="{3711AE06-FEC6-4E8A-86EE-9D0748D0F689}" srcId="{4B0B496D-5854-4BC0-9E50-9B1020415957}" destId="{600D4B81-9C77-4A77-8CE6-C6E28EB13D6F}" srcOrd="2" destOrd="0" parTransId="{CF3F8036-0DA1-4CA6-BA7C-6EA45AA6D912}" sibTransId="{97AC83E4-E3F9-4422-9811-137C813117D2}"/>
    <dgm:cxn modelId="{91DDF110-C46B-47FD-BE3A-0304D2BF0226}" srcId="{4B0B496D-5854-4BC0-9E50-9B1020415957}" destId="{90DC2679-4DF4-4804-AC0C-22AFBA2F452E}" srcOrd="1" destOrd="0" parTransId="{C4251EEC-6D1B-46F3-AF4D-5FFAEC04D34E}" sibTransId="{E0602481-A173-44AE-B41D-54DD6E5BAB4B}"/>
    <dgm:cxn modelId="{EA4CF41E-61B7-4675-B6B1-FB07D5A428FC}" srcId="{4B0B496D-5854-4BC0-9E50-9B1020415957}" destId="{C4EF92E0-68D4-4D9A-9220-088BD5A56FAC}" srcOrd="0" destOrd="0" parTransId="{33914C7D-134C-4E4C-A80C-9DE248C2062F}" sibTransId="{4D4FCB26-85FC-4656-8678-8182C4575B71}"/>
    <dgm:cxn modelId="{77F1ED38-674E-4A7B-9F4E-C9311DE9ABAC}" type="presOf" srcId="{4B0B496D-5854-4BC0-9E50-9B1020415957}" destId="{3DF78FE6-440A-44F2-BB23-43464CABDA90}" srcOrd="0" destOrd="0" presId="urn:microsoft.com/office/officeart/2005/8/layout/default"/>
    <dgm:cxn modelId="{4C911B44-9DC5-455C-9C48-1D7C2F502C0D}" type="presOf" srcId="{4F36930A-D6F5-4CCF-A276-88144DD11FCC}" destId="{4ACB623A-64E1-42F4-914E-54380444013F}" srcOrd="0" destOrd="0" presId="urn:microsoft.com/office/officeart/2005/8/layout/default"/>
    <dgm:cxn modelId="{C31BA251-F5BA-48BD-9A06-555B4BFD90A9}" type="presOf" srcId="{C4EF92E0-68D4-4D9A-9220-088BD5A56FAC}" destId="{D8A3BDB2-7525-4BA5-BDEC-14F02C327417}" srcOrd="0" destOrd="0" presId="urn:microsoft.com/office/officeart/2005/8/layout/default"/>
    <dgm:cxn modelId="{25C40277-54CE-489B-B53C-FE5EFA205107}" srcId="{4B0B496D-5854-4BC0-9E50-9B1020415957}" destId="{4F36930A-D6F5-4CCF-A276-88144DD11FCC}" srcOrd="3" destOrd="0" parTransId="{CC4A72AE-1A00-4361-B341-B96C2C4EDE9A}" sibTransId="{E581EC33-CCA2-4628-960A-924B67621A8B}"/>
    <dgm:cxn modelId="{45249196-85AF-47F1-A9C5-0F6B55001E23}" type="presOf" srcId="{600D4B81-9C77-4A77-8CE6-C6E28EB13D6F}" destId="{A81F2D11-4251-4C9A-BBF6-DFD89CA819C1}" srcOrd="0" destOrd="0" presId="urn:microsoft.com/office/officeart/2005/8/layout/default"/>
    <dgm:cxn modelId="{C077209E-7E1E-4D05-8DEB-A163EB77B73C}" srcId="{4B0B496D-5854-4BC0-9E50-9B1020415957}" destId="{84ED3478-2EC5-43FD-9652-1AE08A73D5D7}" srcOrd="4" destOrd="0" parTransId="{84A293F7-7A9B-44C1-8D2A-2E5324F8CB9D}" sibTransId="{DF837AE4-3D2C-459D-9DBA-AFD743963AB5}"/>
    <dgm:cxn modelId="{80CE96BE-E28F-48F0-A2CD-B22EFFDCA557}" type="presOf" srcId="{84ED3478-2EC5-43FD-9652-1AE08A73D5D7}" destId="{EB524C1A-0706-420E-A1CA-08562327C769}" srcOrd="0" destOrd="0" presId="urn:microsoft.com/office/officeart/2005/8/layout/default"/>
    <dgm:cxn modelId="{4B76CDD3-4197-4D98-9247-C0A154C0D88F}" type="presOf" srcId="{90DC2679-4DF4-4804-AC0C-22AFBA2F452E}" destId="{53630904-CB8B-4E6B-BC26-4A96296A1CBB}" srcOrd="0" destOrd="0" presId="urn:microsoft.com/office/officeart/2005/8/layout/default"/>
    <dgm:cxn modelId="{AAD0D783-AC4D-43D3-B770-EE7C140895EF}" type="presParOf" srcId="{3DF78FE6-440A-44F2-BB23-43464CABDA90}" destId="{D8A3BDB2-7525-4BA5-BDEC-14F02C327417}" srcOrd="0" destOrd="0" presId="urn:microsoft.com/office/officeart/2005/8/layout/default"/>
    <dgm:cxn modelId="{16182FE5-3DF6-4078-B167-A77B6C5CF158}" type="presParOf" srcId="{3DF78FE6-440A-44F2-BB23-43464CABDA90}" destId="{9B8C933A-697E-456B-907E-10B95EF8B7AA}" srcOrd="1" destOrd="0" presId="urn:microsoft.com/office/officeart/2005/8/layout/default"/>
    <dgm:cxn modelId="{57BA7DC9-FE2A-4FD5-B9B2-D6154C886211}" type="presParOf" srcId="{3DF78FE6-440A-44F2-BB23-43464CABDA90}" destId="{53630904-CB8B-4E6B-BC26-4A96296A1CBB}" srcOrd="2" destOrd="0" presId="urn:microsoft.com/office/officeart/2005/8/layout/default"/>
    <dgm:cxn modelId="{914CFCB0-34C2-405C-9CD1-E8762A46E042}" type="presParOf" srcId="{3DF78FE6-440A-44F2-BB23-43464CABDA90}" destId="{2A04BBFE-658C-4CC2-B2FC-AEBC9DCBDB3B}" srcOrd="3" destOrd="0" presId="urn:microsoft.com/office/officeart/2005/8/layout/default"/>
    <dgm:cxn modelId="{6F06750C-1CA5-464F-932F-A230A69A7574}" type="presParOf" srcId="{3DF78FE6-440A-44F2-BB23-43464CABDA90}" destId="{A81F2D11-4251-4C9A-BBF6-DFD89CA819C1}" srcOrd="4" destOrd="0" presId="urn:microsoft.com/office/officeart/2005/8/layout/default"/>
    <dgm:cxn modelId="{8EE447DB-2931-458A-AF24-C4BF6622D61A}" type="presParOf" srcId="{3DF78FE6-440A-44F2-BB23-43464CABDA90}" destId="{60EA814A-97A0-4712-9854-698BB11F2290}" srcOrd="5" destOrd="0" presId="urn:microsoft.com/office/officeart/2005/8/layout/default"/>
    <dgm:cxn modelId="{FADC14F5-044E-4492-BB91-D27ED62670E7}" type="presParOf" srcId="{3DF78FE6-440A-44F2-BB23-43464CABDA90}" destId="{4ACB623A-64E1-42F4-914E-54380444013F}" srcOrd="6" destOrd="0" presId="urn:microsoft.com/office/officeart/2005/8/layout/default"/>
    <dgm:cxn modelId="{BE565B5B-A5BD-4BC6-981E-E7DA69614DEA}" type="presParOf" srcId="{3DF78FE6-440A-44F2-BB23-43464CABDA90}" destId="{26FAE0BA-3EC2-409C-AC95-CCF71367E2FE}" srcOrd="7" destOrd="0" presId="urn:microsoft.com/office/officeart/2005/8/layout/default"/>
    <dgm:cxn modelId="{7682F4C5-BA3B-41D7-A8BF-AB7BF371853A}" type="presParOf" srcId="{3DF78FE6-440A-44F2-BB23-43464CABDA90}" destId="{EB524C1A-0706-420E-A1CA-08562327C76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3BDB2-7525-4BA5-BDEC-14F02C327417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CS Opportunities Report</a:t>
          </a:r>
          <a:endParaRPr lang="en-US" sz="3900" kern="1200" dirty="0"/>
        </a:p>
      </dsp:txBody>
      <dsp:txXfrm>
        <a:off x="0" y="39687"/>
        <a:ext cx="3286125" cy="1971675"/>
      </dsp:txXfrm>
    </dsp:sp>
    <dsp:sp modelId="{53630904-CB8B-4E6B-BC26-4A96296A1CBB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900" kern="1200" dirty="0"/>
            <a:t>Habitat Model</a:t>
          </a:r>
          <a:endParaRPr lang="en-US" sz="3900" kern="1200" dirty="0"/>
        </a:p>
      </dsp:txBody>
      <dsp:txXfrm>
        <a:off x="3614737" y="39687"/>
        <a:ext cx="3286125" cy="1971675"/>
      </dsp:txXfrm>
    </dsp:sp>
    <dsp:sp modelId="{A81F2D11-4251-4C9A-BBF6-DFD89CA819C1}">
      <dsp:nvSpPr>
        <dsp:cNvPr id="0" name=""/>
        <dsp:cNvSpPr/>
      </dsp:nvSpPr>
      <dsp:spPr>
        <a:xfrm>
          <a:off x="1562092" y="2173296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900" kern="1200" dirty="0" err="1"/>
            <a:t>Visit</a:t>
          </a:r>
          <a:r>
            <a:rPr lang="nl-BE" sz="3900" kern="1200" dirty="0"/>
            <a:t> Turkey</a:t>
          </a:r>
          <a:endParaRPr lang="en-US" sz="3900" kern="1200" dirty="0"/>
        </a:p>
      </dsp:txBody>
      <dsp:txXfrm>
        <a:off x="1562092" y="2173296"/>
        <a:ext cx="3286125" cy="1971675"/>
      </dsp:txXfrm>
    </dsp:sp>
    <dsp:sp modelId="{4ACB623A-64E1-42F4-914E-54380444013F}">
      <dsp:nvSpPr>
        <dsp:cNvPr id="0" name=""/>
        <dsp:cNvSpPr/>
      </dsp:nvSpPr>
      <dsp:spPr>
        <a:xfrm>
          <a:off x="5741188" y="2263770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900" kern="1200" dirty="0"/>
            <a:t>Actions in the lab</a:t>
          </a:r>
          <a:endParaRPr lang="en-US" sz="3900" kern="1200" dirty="0"/>
        </a:p>
      </dsp:txBody>
      <dsp:txXfrm>
        <a:off x="5741188" y="2263770"/>
        <a:ext cx="3286125" cy="1971675"/>
      </dsp:txXfrm>
    </dsp:sp>
    <dsp:sp modelId="{EB524C1A-0706-420E-A1CA-08562327C769}">
      <dsp:nvSpPr>
        <dsp:cNvPr id="0" name=""/>
        <dsp:cNvSpPr/>
      </dsp:nvSpPr>
      <dsp:spPr>
        <a:xfrm>
          <a:off x="7054061" y="114309"/>
          <a:ext cx="3286125" cy="19716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900" kern="1200" dirty="0" err="1"/>
            <a:t>Consultation</a:t>
          </a:r>
          <a:endParaRPr lang="en-US" sz="3900" kern="1200" dirty="0"/>
        </a:p>
      </dsp:txBody>
      <dsp:txXfrm>
        <a:off x="7054061" y="114309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B9410-6368-4201-A89B-DE28CE2DBBBF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DE4F9-025F-445E-8163-0AC1A27351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284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03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724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93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319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07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4155C-E99D-41F9-91E4-F1BCECFE8202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247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4155C-E99D-41F9-91E4-F1BCECFE8202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3662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425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116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190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98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1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B94C-07BF-4A84-AABE-4BAF168C8DF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50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raphics&#10;&#10;Automatisch gegenereerde beschrijving">
            <a:extLst>
              <a:ext uri="{FF2B5EF4-FFF2-40B4-BE49-F238E27FC236}">
                <a16:creationId xmlns:a16="http://schemas.microsoft.com/office/drawing/2014/main" id="{86F9163E-C166-6AA2-ED06-3D7067853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45" y="0"/>
            <a:ext cx="4843655" cy="6858000"/>
          </a:xfrm>
          <a:prstGeom prst="rect">
            <a:avLst/>
          </a:prstGeom>
        </p:spPr>
      </p:pic>
      <p:pic>
        <p:nvPicPr>
          <p:cNvPr id="9" name="Afbeelding 8" descr="Afbeelding met vlag, symbool, blauw, Elektrisch blauw&#10;&#10;Automatisch gegenereerde beschrijving">
            <a:extLst>
              <a:ext uri="{FF2B5EF4-FFF2-40B4-BE49-F238E27FC236}">
                <a16:creationId xmlns:a16="http://schemas.microsoft.com/office/drawing/2014/main" id="{FF80225B-D7E3-7EB5-E5F3-B6C084D56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0" y="108000"/>
            <a:ext cx="996148" cy="72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8629A8-E744-033C-E707-7A630309B4AE}"/>
              </a:ext>
            </a:extLst>
          </p:cNvPr>
          <p:cNvSpPr txBox="1">
            <a:spLocks/>
          </p:cNvSpPr>
          <p:nvPr userDrawn="1"/>
        </p:nvSpPr>
        <p:spPr>
          <a:xfrm>
            <a:off x="2209800" y="2450817"/>
            <a:ext cx="7772400" cy="119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800" b="0" i="0" u="none" strike="noStrike" kern="1200" cap="none" spc="0" normalizeH="0" baseline="0" noProof="0">
                <a:ln>
                  <a:noFill/>
                </a:ln>
                <a:solidFill>
                  <a:srgbClr val="00572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LIFE Eikenprocessierups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5B47D"/>
              </a:solidFill>
              <a:effectLst/>
              <a:uLnTx/>
              <a:uFillTx/>
              <a:latin typeface="Calibri"/>
              <a:ea typeface="+mj-lt"/>
              <a:cs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0AF597-4B4E-6DDD-770B-0A83105E80FC}"/>
              </a:ext>
            </a:extLst>
          </p:cNvPr>
          <p:cNvSpPr txBox="1">
            <a:spLocks/>
          </p:cNvSpPr>
          <p:nvPr userDrawn="1"/>
        </p:nvSpPr>
        <p:spPr>
          <a:xfrm>
            <a:off x="2209800" y="3717422"/>
            <a:ext cx="7772400" cy="598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err="1">
                <a:ln>
                  <a:noFill/>
                </a:ln>
                <a:solidFill>
                  <a:srgbClr val="05B47D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nnnnnnnnn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5B47D"/>
              </a:solidFill>
              <a:effectLst/>
              <a:uLnTx/>
              <a:uFillTx/>
              <a:latin typeface="Calibri"/>
              <a:ea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52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D93A0-4DB2-BB42-7353-E6ACECC1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285BE7-4E57-68EE-9E6F-BEB30F42A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E20F19-A587-AFF9-226E-101C7DFC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79DC6A-405A-F36C-AAF7-88849FD6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994DEA-DC7D-9C2E-98EA-4C35E840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718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0459B73-8F86-F3AB-407D-CF5A206CF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B56F232-A6C8-2ECB-9AA6-27FEF06E2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256C9A-05CE-D614-0BB8-4AC674F3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2237DA-7917-C4C8-E732-F6928DD6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929B48-C0B9-E36E-9372-417C4387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3158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7FB035-B294-4483-B5CA-4B4F09842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6BCB2CF-9D10-4D51-A735-A8A6A3E23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E1FB31-EAB7-40BA-99DC-8DFAA2B1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F532-6049-4745-A067-4EFC129A8680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9A0E2A-ACC3-4116-8F7E-7D2A5510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32FA6F-0AA2-4E0B-B1A4-7BA6DADF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3677F-5B99-4969-BC06-E412DC514E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97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6F4B6F-8296-1753-A82D-E69F8B934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CCC40A-A00B-4B7F-9DD6-36A6D1045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2F86F8-0241-3BFC-EF8F-C2458485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9BF35C-3A16-2F32-6EBE-A6FC319B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7353D8-1360-6AC3-CC70-6B392DBB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852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361786-8049-14BF-4CC9-9F5D21C3B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A70683-B924-3DD8-1641-AF4E5BF3E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CD6373-38DC-C729-92C3-77AFEBF8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404651-7D83-97CB-51A6-8FBF7470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E7D37B-0B84-F0ED-4F2E-A1D7A4358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7997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84CD4-3777-26EB-86D7-AA25D85C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BA6F33-6EC8-C94A-E4A5-43168CBBD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A46E49-BDC6-FEBE-9606-D75F541A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08558F-0B8E-918C-EC12-876F96EC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7BC287-38B7-F0EF-F5A2-138C16FA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375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07E0D-3885-E4BA-2361-CF85818D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2D56B7-E4F1-F4D6-4F0B-3A3FBCCC4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F3F0EF-50EF-DF61-378D-EEDEAE36F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0A930D-7F99-9300-B2D5-9776477C0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36AEA38-0CE3-2436-44A6-25A2FAEB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6452CA-C995-D735-2143-03779D35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1677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A769D-681E-C8CC-92D0-804FC458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47DF6C-F08F-182D-994E-C90BD8776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1B042B-ED0B-605E-ADE8-E2B2C5C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78FCD41-9863-9924-A315-69CD68C7B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031E538-4C50-0CD0-8E8C-765881BC4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D4B64EA-208D-A270-68A8-7AACF9F9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C43ED15-13BA-A99D-AC5D-ECD7095F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12B437C-2086-895F-89F2-AB7B9A74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2425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56794-FF8A-2AA9-C73E-AA54AFC1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32F857-AD45-7567-7E10-39A0895C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EA55DCC-F988-977B-8EE7-8FB0B8951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34A1017-1DB1-D271-37E4-726C0351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6225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E43EBB7-6118-795E-84EA-EFE49AFD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8E1C1FD-4EED-37B1-5F20-D5DF900E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630A75-0D52-5029-FBF8-7E3D20EB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893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F5955-FA2D-A062-E107-BDFF5249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46388C-2285-47B0-BB19-11FE8FCD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04105F-A223-A0AF-3EA0-450B858C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ED5E00-9B9A-7162-3F52-72617A7E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4C05C3-0302-95F7-5266-EA5DA008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993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53CD4-C401-B711-9F38-34258062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5F8A6C-B9C6-4675-4683-313BF275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7A9F12-A5E1-8315-6CA5-A65AFD6FD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7BA725F-7711-9374-79CE-96DAAAD2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4B873E-22A8-B97E-1958-7EAFC622C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9CB293-7AB5-CAC1-A8FA-70D785B5B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4983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95D98-EC12-86DA-D32A-1E0FABBA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AA05977-8DA7-2C29-F782-2DF34F30F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D3F5BA-4CAB-6807-0E2F-1F0647F52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5881DE-E8C4-3366-C728-EB66B827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C65784-EA2A-C947-4D39-5E6D42EB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777A1A-18FB-1EA3-28CD-8490864D5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5923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D6048-2586-65F7-2D3A-2B17CDE70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70F6CDC-FFED-42A4-EA98-A5A26BC6D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528EA3-D8E4-9B10-9871-AC1BB769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9125DF-09D7-81B9-B86E-4F28181A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B6BCCB-5AEF-B188-9DC9-AE85FC64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496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5CB9E91-0D55-7710-3238-8FDA320EA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869A659-FE0F-8883-F706-48F35DE29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FB2C32-0EEE-EE79-5108-3592C264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2DB085-FB91-9AA5-0E7B-2305BCDED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91C40-4EB7-566D-8778-3B98667A0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177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AB748-8C3D-B577-6C8D-B1E23C7C0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FC637A-31D5-ED82-C262-8689F81E6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CC9FA6-7777-5B59-3F9C-19FCDBD0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0B02BA-29BC-5950-54AE-AE6E1182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F942A-1C07-1584-90E8-605E63B9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62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F5955-FA2D-A062-E107-BDFF5249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46388C-2285-47B0-BB19-11FE8FCD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04105F-A223-A0AF-3EA0-450B858C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ED5E00-9B9A-7162-3F52-72617A7E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4C05C3-0302-95F7-5266-EA5DA008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787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DD2DF-5135-9406-BD39-1BF26209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26ADA6-9A76-0A3C-D176-C17080A66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D4AE87-34A4-DD23-8DBE-76A64717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EBD35-8AFC-238F-11FC-F6B87B2D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B77EA-850C-EEBD-211C-7411E674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3208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7825B-130E-F919-F54A-9B242078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1E84A5-0BC7-85B9-CB57-478CD0B1C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04FB00-05C8-7FC4-A99A-7E40027E0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42D01C-1939-2172-BC11-3877F026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BA1184-F250-41E6-D21F-C1B8A062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CE80E9-E1AD-0B3F-0895-E8D7C9F5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8449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4081E-B40F-D10E-19CE-E59F5A9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6EB004-05C0-57AD-571E-3EF2FBD18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3FA305-F33C-53CB-2A8E-0D576576B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DE85DED-2AB3-E744-72FF-D8D621DB8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32DF1A-D73C-5ECF-18E8-B4C38AB09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0B8D20-2CFF-D902-90FE-56BDCBB1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BBC2504-B6DE-EEB1-49E3-AD0152B2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FF300A-B280-EA80-8654-06E49AD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1141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687B6-7D1A-8CDA-45A3-89CFD19E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1BB0917-F230-E4AE-FDF1-6708CE14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001CE9-38CE-FF4E-1EDE-DA4E6F4DF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CF8E92-F573-FF78-A699-6ED54274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182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DD2DF-5135-9406-BD39-1BF26209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26ADA6-9A76-0A3C-D176-C17080A66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D4AE87-34A4-DD23-8DBE-76A64717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EBD35-8AFC-238F-11FC-F6B87B2D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B77EA-850C-EEBD-211C-7411E674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5391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3542D3-54D7-4188-C4D9-BC4A543D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91680F2-0C77-E5A5-0434-4A78DE5B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E5D6D0-E1F3-7427-93BE-97398972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5920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DF974-EFB9-F1A6-21FD-27B2DC93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C88CE4-E445-C9BC-0DB1-B6B133A53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76D9BB-9C17-2324-F584-AC5FF0EE9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800095-E020-3CAB-C1F2-6A8FBB9F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EB3F73-FB4F-92D1-2831-0B875205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E598CC-EE83-8709-0C64-5FC65120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2084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72BEA-197C-D5A6-26A6-7DBAAE99D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B22960C-371C-4909-4C2E-A81781C67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011E2A9-593B-CC66-BF2F-8AE8F40A2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82C4A6-8E78-5B65-4460-E439F4E4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7032CC-4EBD-7B07-CD3D-C8908019D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9F2979-D8DF-649E-3C59-E2A991A4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2762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D93A0-4DB2-BB42-7353-E6ACECC1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285BE7-4E57-68EE-9E6F-BEB30F42A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E20F19-A587-AFF9-226E-101C7DFC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79DC6A-405A-F36C-AAF7-88849FD6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994DEA-DC7D-9C2E-98EA-4C35E840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269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0459B73-8F86-F3AB-407D-CF5A206CF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B56F232-A6C8-2ECB-9AA6-27FEF06E2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256C9A-05CE-D614-0BB8-4AC674F3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2237DA-7917-C4C8-E732-F6928DD6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929B48-C0B9-E36E-9372-417C4387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2007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AB748-8C3D-B577-6C8D-B1E23C7C0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FC637A-31D5-ED82-C262-8689F81E6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CC9FA6-7777-5B59-3F9C-19FCDBD0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0B02BA-29BC-5950-54AE-AE6E1182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F942A-1C07-1584-90E8-605E63B9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5377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F5955-FA2D-A062-E107-BDFF5249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46388C-2285-47B0-BB19-11FE8FCD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04105F-A223-A0AF-3EA0-450B858C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ED5E00-9B9A-7162-3F52-72617A7E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4C05C3-0302-95F7-5266-EA5DA008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6007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DD2DF-5135-9406-BD39-1BF26209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26ADA6-9A76-0A3C-D176-C17080A66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D4AE87-34A4-DD23-8DBE-76A64717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EBD35-8AFC-238F-11FC-F6B87B2D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B77EA-850C-EEBD-211C-7411E674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1908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7825B-130E-F919-F54A-9B242078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1E84A5-0BC7-85B9-CB57-478CD0B1C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04FB00-05C8-7FC4-A99A-7E40027E0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42D01C-1939-2172-BC11-3877F026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BA1184-F250-41E6-D21F-C1B8A062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CE80E9-E1AD-0B3F-0895-E8D7C9F5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0748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4081E-B40F-D10E-19CE-E59F5A9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6EB004-05C0-57AD-571E-3EF2FBD18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3FA305-F33C-53CB-2A8E-0D576576B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DE85DED-2AB3-E744-72FF-D8D621DB8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32DF1A-D73C-5ECF-18E8-B4C38AB09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0B8D20-2CFF-D902-90FE-56BDCBB1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BBC2504-B6DE-EEB1-49E3-AD0152B2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FF300A-B280-EA80-8654-06E49AD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484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7825B-130E-F919-F54A-9B242078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1E84A5-0BC7-85B9-CB57-478CD0B1C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04FB00-05C8-7FC4-A99A-7E40027E0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42D01C-1939-2172-BC11-3877F026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BA1184-F250-41E6-D21F-C1B8A062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CE80E9-E1AD-0B3F-0895-E8D7C9F5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1175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687B6-7D1A-8CDA-45A3-89CFD19E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1BB0917-F230-E4AE-FDF1-6708CE14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001CE9-38CE-FF4E-1EDE-DA4E6F4DF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CF8E92-F573-FF78-A699-6ED54274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3319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3542D3-54D7-4188-C4D9-BC4A543D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91680F2-0C77-E5A5-0434-4A78DE5B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E5D6D0-E1F3-7427-93BE-97398972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4868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DF974-EFB9-F1A6-21FD-27B2DC93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C88CE4-E445-C9BC-0DB1-B6B133A53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76D9BB-9C17-2324-F584-AC5FF0EE9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800095-E020-3CAB-C1F2-6A8FBB9F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EB3F73-FB4F-92D1-2831-0B875205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E598CC-EE83-8709-0C64-5FC65120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0270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72BEA-197C-D5A6-26A6-7DBAAE99D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B22960C-371C-4909-4C2E-A81781C67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011E2A9-593B-CC66-BF2F-8AE8F40A2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82C4A6-8E78-5B65-4460-E439F4E4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7032CC-4EBD-7B07-CD3D-C8908019D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9F2979-D8DF-649E-3C59-E2A991A4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2494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D93A0-4DB2-BB42-7353-E6ACECC1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285BE7-4E57-68EE-9E6F-BEB30F42A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E20F19-A587-AFF9-226E-101C7DFC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79DC6A-405A-F36C-AAF7-88849FD6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994DEA-DC7D-9C2E-98EA-4C35E840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2833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0459B73-8F86-F3AB-407D-CF5A206CF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B56F232-A6C8-2ECB-9AA6-27FEF06E2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256C9A-05CE-D614-0BB8-4AC674F3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2237DA-7917-C4C8-E732-F6928DD6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929B48-C0B9-E36E-9372-417C4387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264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4081E-B40F-D10E-19CE-E59F5A9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6EB004-05C0-57AD-571E-3EF2FBD18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3FA305-F33C-53CB-2A8E-0D576576B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DE85DED-2AB3-E744-72FF-D8D621DB8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32DF1A-D73C-5ECF-18E8-B4C38AB09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0B8D20-2CFF-D902-90FE-56BDCBB1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BBC2504-B6DE-EEB1-49E3-AD0152B2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FF300A-B280-EA80-8654-06E49AD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095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687B6-7D1A-8CDA-45A3-89CFD19E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1BB0917-F230-E4AE-FDF1-6708CE14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001CE9-38CE-FF4E-1EDE-DA4E6F4DF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CF8E92-F573-FF78-A699-6ED54274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705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3542D3-54D7-4188-C4D9-BC4A543D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91680F2-0C77-E5A5-0434-4A78DE5B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E5D6D0-E1F3-7427-93BE-97398972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4644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DF974-EFB9-F1A6-21FD-27B2DC93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C88CE4-E445-C9BC-0DB1-B6B133A53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76D9BB-9C17-2324-F584-AC5FF0EE9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800095-E020-3CAB-C1F2-6A8FBB9F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EB3F73-FB4F-92D1-2831-0B875205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E598CC-EE83-8709-0C64-5FC65120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661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72BEA-197C-D5A6-26A6-7DBAAE99D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B22960C-371C-4909-4C2E-A81781C67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011E2A9-593B-CC66-BF2F-8AE8F40A2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82C4A6-8E78-5B65-4460-E439F4E4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7032CC-4EBD-7B07-CD3D-C8908019D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9F2979-D8DF-649E-3C59-E2A991A4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36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F4166F5-369E-E58A-92F8-9DE0A682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000"/>
            <a:ext cx="105156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C6BBE1-6590-B79E-99EC-7EE59723B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0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0D5272A-401B-AC6E-A653-89FEFBB8FB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77063"/>
            <a:ext cx="10512000" cy="548610"/>
          </a:xfrm>
          <a:prstGeom prst="rect">
            <a:avLst/>
          </a:prstGeom>
        </p:spPr>
      </p:pic>
      <p:pic>
        <p:nvPicPr>
          <p:cNvPr id="8" name="Afbeelding 7" descr="Afbeelding met Graphics&#10;&#10;Automatisch gegenereerde beschrijving">
            <a:extLst>
              <a:ext uri="{FF2B5EF4-FFF2-40B4-BE49-F238E27FC236}">
                <a16:creationId xmlns:a16="http://schemas.microsoft.com/office/drawing/2014/main" id="{4DFB7F9C-7D92-05CA-EB50-18F60106D8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45" y="0"/>
            <a:ext cx="4843655" cy="6858000"/>
          </a:xfrm>
          <a:prstGeom prst="rect">
            <a:avLst/>
          </a:prstGeom>
        </p:spPr>
      </p:pic>
      <p:pic>
        <p:nvPicPr>
          <p:cNvPr id="9" name="Afbeelding 8" descr="Afbeelding met vlag, symbool, blauw, Elektrisch blauw&#10;&#10;Automatisch gegenereerde beschrijving">
            <a:extLst>
              <a:ext uri="{FF2B5EF4-FFF2-40B4-BE49-F238E27FC236}">
                <a16:creationId xmlns:a16="http://schemas.microsoft.com/office/drawing/2014/main" id="{E45BF8E7-E4E8-E374-F7FB-1A668ACD6EA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0" y="108000"/>
            <a:ext cx="996148" cy="720000"/>
          </a:xfrm>
          <a:prstGeom prst="rect">
            <a:avLst/>
          </a:prstGeom>
        </p:spPr>
      </p:pic>
      <p:pic>
        <p:nvPicPr>
          <p:cNvPr id="5" name="Afbeelding 4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0C7BAAD0-4799-4383-619A-D5B4E1A519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31698" r="15348" b="31572"/>
          <a:stretch/>
        </p:blipFill>
        <p:spPr>
          <a:xfrm>
            <a:off x="143852" y="108000"/>
            <a:ext cx="1889145" cy="7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2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701BAB0-E8E7-D5BF-BC9C-7E04358D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5B3B66-0596-63DA-C529-2F8C35AFB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A20242-8F4B-E222-8DE3-FEAFD16B4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E1E62-22F4-4257-914F-5950FC613E19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EC1FBD-2FBD-9EAE-3135-49E8B0916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3DBF3A-D529-2CB0-49C8-5C6FA688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FAFF-B313-49F2-B99F-3A5FFAC346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316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F4166F5-369E-E58A-92F8-9DE0A682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C6BBE1-6590-B79E-99EC-7EE59723B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3C30D1-E5D3-FB5B-CA38-FC0C15E97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48ADDE-B844-CBA0-E62D-80237F941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B00251-F734-FA92-21B5-D98BCFD55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4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F4166F5-369E-E58A-92F8-9DE0A682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C6BBE1-6590-B79E-99EC-7EE59723B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3C30D1-E5D3-FB5B-CA38-FC0C15E97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1987A-C61F-4412-B3F2-144ECF90DC6C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48ADDE-B844-CBA0-E62D-80237F941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B00251-F734-FA92-21B5-D98BCFD55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691F5-4F2D-49D1-8AD0-E211CA657B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747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EikenprocessierupsLIFE" TargetMode="External"/><Relationship Id="rId2" Type="http://schemas.openxmlformats.org/officeDocument/2006/relationships/hyperlink" Target="https://oakprocessionary.lif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mailto:info@eikenprocessierups.life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66135F-FDAB-98EE-9826-A70CB3F4A0A4}"/>
              </a:ext>
            </a:extLst>
          </p:cNvPr>
          <p:cNvSpPr txBox="1">
            <a:spLocks/>
          </p:cNvSpPr>
          <p:nvPr/>
        </p:nvSpPr>
        <p:spPr>
          <a:xfrm>
            <a:off x="2209800" y="2450817"/>
            <a:ext cx="7772400" cy="119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solidFill>
                  <a:srgbClr val="00572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LIFE </a:t>
            </a:r>
            <a:r>
              <a:rPr kumimoji="0" lang="en-GB" sz="4800" b="0" i="0" u="none" strike="noStrike" kern="1200" cap="none" spc="0" normalizeH="0" baseline="0" dirty="0">
                <a:ln>
                  <a:noFill/>
                </a:ln>
                <a:solidFill>
                  <a:srgbClr val="00572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Oak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solidFill>
                  <a:srgbClr val="00572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GB" sz="4800" b="0" i="0" u="none" strike="noStrike" kern="1200" cap="none" spc="0" normalizeH="0" baseline="0" dirty="0">
                <a:ln>
                  <a:noFill/>
                </a:ln>
                <a:solidFill>
                  <a:srgbClr val="00572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Processionar</a:t>
            </a:r>
            <a:r>
              <a:rPr lang="nl-BE" sz="4800" dirty="0">
                <a:solidFill>
                  <a:srgbClr val="005721"/>
                </a:solidFill>
                <a:latin typeface="Calibri"/>
                <a:cs typeface="Calibri"/>
              </a:rPr>
              <a:t>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B47D"/>
              </a:solidFill>
              <a:effectLst/>
              <a:uLnTx/>
              <a:uFillTx/>
              <a:latin typeface="Calibri"/>
              <a:ea typeface="+mj-lt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923646-7F52-F60D-87C2-9E5FB9E035B4}"/>
              </a:ext>
            </a:extLst>
          </p:cNvPr>
          <p:cNvSpPr txBox="1">
            <a:spLocks/>
          </p:cNvSpPr>
          <p:nvPr/>
        </p:nvSpPr>
        <p:spPr>
          <a:xfrm>
            <a:off x="2209800" y="3717422"/>
            <a:ext cx="7772400" cy="598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Midterm conference 05/10/2023, Sittard-Geleen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470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ECCD4-EDEA-56F1-8FC7-2B914697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06426"/>
            <a:ext cx="10515600" cy="1325563"/>
          </a:xfrm>
        </p:spPr>
        <p:txBody>
          <a:bodyPr/>
          <a:lstStyle/>
          <a:p>
            <a:r>
              <a:rPr lang="en-GB" dirty="0"/>
              <a:t>Less</a:t>
            </a:r>
            <a:r>
              <a:rPr lang="nl-BE" dirty="0"/>
              <a:t> </a:t>
            </a:r>
            <a:r>
              <a:rPr lang="en-GB" dirty="0"/>
              <a:t>moths</a:t>
            </a:r>
            <a:r>
              <a:rPr lang="nl-BE" dirty="0"/>
              <a:t>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00D2E8-A8ED-BF54-359D-AE57C79C2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2023 records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7F6FF3-2B18-1E3D-75EE-1460DD7C9F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Weert Kettingdijk 50 </a:t>
            </a:r>
            <a:br>
              <a:rPr lang="nl-BE" sz="2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Roosendaal 15</a:t>
            </a:r>
            <a:br>
              <a:rPr lang="nl-BE" sz="2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Stokkum  16 </a:t>
            </a:r>
          </a:p>
          <a:p>
            <a:endParaRPr lang="nl-BE" sz="24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Ellikom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17</a:t>
            </a:r>
            <a:br>
              <a:rPr lang="nl-BE" sz="2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Kalmthout 35</a:t>
            </a:r>
          </a:p>
          <a:p>
            <a:endParaRPr lang="nl-BE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br>
              <a:rPr lang="nl-BE" dirty="0"/>
            </a:b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2F59AE-99FD-A136-2E06-78754774F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2022 records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E5346E7-8A95-B0AE-C350-1F8230863BF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De Hamert  60</a:t>
            </a:r>
            <a:br>
              <a:rPr lang="nl-BE" sz="2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Strijbeek  55</a:t>
            </a:r>
            <a:br>
              <a:rPr lang="nl-BE" sz="2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Winterwijk 30</a:t>
            </a:r>
          </a:p>
          <a:p>
            <a:endParaRPr lang="nl-BE" sz="24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Bree  35</a:t>
            </a:r>
            <a:br>
              <a:rPr lang="nl-BE" sz="2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Geel  60</a:t>
            </a:r>
          </a:p>
        </p:txBody>
      </p:sp>
    </p:spTree>
    <p:extLst>
      <p:ext uri="{BB962C8B-B14F-4D97-AF65-F5344CB8AC3E}">
        <p14:creationId xmlns:p14="http://schemas.microsoft.com/office/powerpoint/2010/main" val="215874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0E9BE1-0F06-870B-9FFF-F6B60017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Average</a:t>
            </a:r>
            <a:r>
              <a:rPr lang="nl-BE" dirty="0"/>
              <a:t> </a:t>
            </a:r>
            <a:r>
              <a:rPr lang="en-GB" dirty="0"/>
              <a:t>numbers</a:t>
            </a:r>
            <a:r>
              <a:rPr lang="nl-BE" dirty="0"/>
              <a:t> per light trap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ECA0AF-146B-7C1F-2DDF-B1F32D37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7500" y="1681163"/>
            <a:ext cx="5157787" cy="823912"/>
          </a:xfrm>
        </p:spPr>
        <p:txBody>
          <a:bodyPr/>
          <a:lstStyle/>
          <a:p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Nederland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D42EBB-3BEA-A85A-619D-B96250B95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07500" y="2505075"/>
            <a:ext cx="5157787" cy="3684588"/>
          </a:xfrm>
        </p:spPr>
        <p:txBody>
          <a:bodyPr/>
          <a:lstStyle/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2018  8,8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2019 9,5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2020 7,5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2021 2,5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2022 2,5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2023 2,2</a:t>
            </a:r>
            <a:endParaRPr lang="nl-B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F0D5942-CA43-D42C-A3B8-E4E69DA08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België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D909F4C-49A9-133E-321B-1828F7C5979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2018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2019  6,2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2020 6,0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2021 3,1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2022 2,4</a:t>
            </a: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2023 2,1</a:t>
            </a:r>
          </a:p>
        </p:txBody>
      </p:sp>
    </p:spTree>
    <p:extLst>
      <p:ext uri="{BB962C8B-B14F-4D97-AF65-F5344CB8AC3E}">
        <p14:creationId xmlns:p14="http://schemas.microsoft.com/office/powerpoint/2010/main" val="3449667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921854B-B044-272C-3C63-F8CD27296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245" y="1236092"/>
            <a:ext cx="8920775" cy="43858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000" b="1" i="0" u="none" strike="noStrike" cap="none" normalizeH="0" baseline="0" dirty="0">
                <a:ln>
                  <a:noFill/>
                </a:ln>
                <a:solidFill>
                  <a:srgbClr val="29293A"/>
                </a:solidFill>
                <a:effectLst/>
                <a:latin typeface="SZSansDigital"/>
              </a:rPr>
              <a:t>efährliche Insekten</a:t>
            </a:r>
            <a:r>
              <a:rPr kumimoji="0" lang="nl-BE" altLang="nl-BE" sz="1800" b="1" i="0" u="none" strike="noStrike" cap="none" normalizeH="0" baseline="0" dirty="0">
                <a:ln>
                  <a:noFill/>
                </a:ln>
                <a:solidFill>
                  <a:srgbClr val="29293A"/>
                </a:solidFill>
                <a:effectLst/>
                <a:latin typeface="SZSansDigital"/>
              </a:rPr>
              <a:t>:</a:t>
            </a:r>
            <a: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29293A"/>
                </a:solidFill>
                <a:effectLst/>
                <a:latin typeface="SZSansDigital"/>
              </a:rPr>
              <a:t>Ein schlechtes Jahr für den Eichenprozessionsspinner</a:t>
            </a:r>
            <a:endParaRPr kumimoji="0" lang="nl-BE" altLang="nl-BE" sz="1800" b="1" i="0" u="none" strike="noStrike" cap="none" normalizeH="0" baseline="0" dirty="0">
              <a:ln>
                <a:noFill/>
              </a:ln>
              <a:solidFill>
                <a:srgbClr val="29293A"/>
              </a:solidFill>
              <a:effectLst/>
              <a:latin typeface="SZSansDigit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000" b="0" i="0" u="none" strike="noStrike" cap="none" normalizeH="0" baseline="0" dirty="0">
                <a:ln>
                  <a:noFill/>
                </a:ln>
                <a:solidFill>
                  <a:srgbClr val="29293A"/>
                </a:solidFill>
                <a:effectLst/>
                <a:latin typeface="SZSansDigital"/>
              </a:rPr>
              <a:t>5. Juni 2023, 10:58 Uhr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000" b="0" i="0" u="none" strike="noStrike" cap="none" normalizeH="0" baseline="0" dirty="0">
                <a:ln>
                  <a:noFill/>
                </a:ln>
                <a:solidFill>
                  <a:srgbClr val="29293A"/>
                </a:solidFill>
                <a:effectLst/>
                <a:latin typeface="SZSansDigital"/>
              </a:rPr>
              <a:t>Lesezeit: 2 min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200" b="0" i="0" u="none" strike="noStrike" cap="none" normalizeH="0" baseline="0" dirty="0">
                <a:ln>
                  <a:noFill/>
                </a:ln>
                <a:solidFill>
                  <a:srgbClr val="29293A"/>
                </a:solidFill>
                <a:effectLst/>
                <a:latin typeface="SZSansDigital"/>
              </a:rPr>
              <a:t>  </a:t>
            </a:r>
            <a:r>
              <a:rPr kumimoji="0" lang="nl-BE" altLang="nl-BE" sz="23700" b="0" i="0" u="none" strike="noStrike" cap="none" normalizeH="0" baseline="0" dirty="0">
                <a:ln>
                  <a:noFill/>
                </a:ln>
                <a:solidFill>
                  <a:srgbClr val="29293A"/>
                </a:solidFill>
                <a:effectLst/>
                <a:latin typeface="SZSansDigital"/>
              </a:rPr>
              <a:t>          </a:t>
            </a:r>
            <a:endParaRPr kumimoji="0" lang="nl-BE" altLang="nl-BE" sz="1200" b="0" i="0" u="none" strike="noStrike" cap="none" normalizeH="0" baseline="0" dirty="0">
              <a:ln>
                <a:noFill/>
              </a:ln>
              <a:solidFill>
                <a:srgbClr val="29293A"/>
              </a:solidFill>
              <a:effectLst/>
              <a:latin typeface="SZSansDigital"/>
            </a:endParaRPr>
          </a:p>
        </p:txBody>
      </p:sp>
      <p:pic>
        <p:nvPicPr>
          <p:cNvPr id="8" name="Afbeelding 7" descr="Afbeelding met insect, rups, larve, vlinders&#10;&#10;Automatisch gegenereerde beschrijving">
            <a:extLst>
              <a:ext uri="{FF2B5EF4-FFF2-40B4-BE49-F238E27FC236}">
                <a16:creationId xmlns:a16="http://schemas.microsoft.com/office/drawing/2014/main" id="{5CBD0AD2-1713-876E-FC2C-01D26B837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52" y="1822643"/>
            <a:ext cx="5770276" cy="3851144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938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7173B-57B6-BFCA-9C29-9FE04672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Pine Processionary </a:t>
            </a:r>
            <a:r>
              <a:rPr lang="en-GB" dirty="0"/>
              <a:t>moth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BB0900-DDC5-BDE5-C4F8-19C2E1DF4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08" y="1548000"/>
            <a:ext cx="10422265" cy="427479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783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1B2F3-E408-8AF1-74E6-1D9B2E35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Preliminary 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5A08B9-2D6D-6F98-1693-554C2D7A7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2023 is a 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 with 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little</a:t>
            </a:r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 Oak Processionary Moths</a:t>
            </a:r>
          </a:p>
          <a:p>
            <a:endParaRPr lang="nl-B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Expectations</a:t>
            </a:r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 2024 are </a:t>
            </a:r>
            <a:r>
              <a:rPr lang="nl-BE" dirty="0" err="1">
                <a:solidFill>
                  <a:schemeClr val="tx1">
                    <a:lumMod val="50000"/>
                  </a:schemeClr>
                </a:solidFill>
              </a:rPr>
              <a:t>similar</a:t>
            </a:r>
            <a:endParaRPr lang="nl-BE" dirty="0">
              <a:solidFill>
                <a:schemeClr val="tx1">
                  <a:lumMod val="50000"/>
                </a:schemeClr>
              </a:solidFill>
            </a:endParaRP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7835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ea typeface="Calibri"/>
                <a:cs typeface="Calibri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Is the Oak Processionary Moth declining?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Ecological control of the Oak Processionary Moth</a:t>
            </a:r>
            <a:endParaRPr lang="nl-NL" sz="20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Tits as natural predators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Road verge management, parasitoid flies and wasps</a:t>
            </a:r>
            <a:endParaRPr lang="nl-NL" sz="18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Common Ivy - </a:t>
            </a:r>
            <a:r>
              <a:rPr lang="nl-NL" sz="1800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an</a:t>
            </a: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unexpected sidestep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The Forest Caterpillar Hunter, back with a vengeance</a:t>
            </a:r>
            <a:endParaRPr lang="nl-NL" sz="18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7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Biocide use in Flanders and the Netherlands – on the way to a drastic reduction?</a:t>
            </a:r>
            <a:endParaRPr lang="nl-NL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E885E5E-63E6-A6F8-609B-F4B0CDE3F051}"/>
              </a:ext>
            </a:extLst>
          </p:cNvPr>
          <p:cNvSpPr txBox="1"/>
          <p:nvPr/>
        </p:nvSpPr>
        <p:spPr>
          <a:xfrm>
            <a:off x="838200" y="2778125"/>
            <a:ext cx="6990806" cy="4037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274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Tits as natural predators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115845-1DA1-1120-CDBA-7A264CCD2261}"/>
              </a:ext>
            </a:extLst>
          </p:cNvPr>
          <p:cNvSpPr txBox="1">
            <a:spLocks/>
          </p:cNvSpPr>
          <p:nvPr/>
        </p:nvSpPr>
        <p:spPr>
          <a:xfrm>
            <a:off x="838199" y="1725280"/>
            <a:ext cx="8019473" cy="316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 err="1"/>
              <a:t>Study</a:t>
            </a:r>
            <a:r>
              <a:rPr lang="nl-BE" sz="2400" dirty="0"/>
              <a:t>: 48 test </a:t>
            </a:r>
            <a:r>
              <a:rPr lang="nl-BE" sz="2400" dirty="0" err="1"/>
              <a:t>locations</a:t>
            </a:r>
            <a:r>
              <a:rPr lang="nl-BE" sz="2400" dirty="0"/>
              <a:t> spread over 4 </a:t>
            </a:r>
            <a:r>
              <a:rPr lang="nl-BE" sz="2400" dirty="0" err="1"/>
              <a:t>provinces</a:t>
            </a:r>
            <a:r>
              <a:rPr lang="nl-BE" sz="2400" dirty="0"/>
              <a:t> (Antwerpen, Limburg, N-Brabant, Gelderland)</a:t>
            </a:r>
          </a:p>
          <a:p>
            <a:r>
              <a:rPr lang="nl-BE" sz="2400" dirty="0"/>
              <a:t>Per </a:t>
            </a:r>
            <a:r>
              <a:rPr lang="nl-BE" sz="2400" dirty="0" err="1"/>
              <a:t>province</a:t>
            </a:r>
            <a:r>
              <a:rPr lang="nl-BE" sz="2400" dirty="0"/>
              <a:t>, 12 </a:t>
            </a:r>
            <a:r>
              <a:rPr lang="nl-BE" sz="2400" dirty="0" err="1"/>
              <a:t>locations</a:t>
            </a:r>
            <a:r>
              <a:rPr lang="nl-BE" sz="2400" dirty="0"/>
              <a:t>, 6 with and 6 without nest </a:t>
            </a:r>
            <a:r>
              <a:rPr lang="nl-BE" sz="2400" dirty="0" err="1"/>
              <a:t>boxes</a:t>
            </a:r>
            <a:endParaRPr lang="nl-BE" sz="2400" dirty="0"/>
          </a:p>
        </p:txBody>
      </p:sp>
      <p:pic>
        <p:nvPicPr>
          <p:cNvPr id="9" name="Afbeelding 8" descr="Afbeelding met persoon, doos, kleding, container&#10;&#10;Automatisch gegenereerde beschrijving">
            <a:extLst>
              <a:ext uri="{FF2B5EF4-FFF2-40B4-BE49-F238E27FC236}">
                <a16:creationId xmlns:a16="http://schemas.microsoft.com/office/drawing/2014/main" id="{8B3BBE4C-6B63-3700-99C2-E29F6F7C2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57657"/>
            <a:ext cx="5199654" cy="2463711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 descr="Afbeelding met buitenshuis, vogel, vogelhuisje, Vogelhuis&#10;&#10;Automatisch gegenereerde beschrijving">
            <a:extLst>
              <a:ext uri="{FF2B5EF4-FFF2-40B4-BE49-F238E27FC236}">
                <a16:creationId xmlns:a16="http://schemas.microsoft.com/office/drawing/2014/main" id="{3F41EA13-8AA8-3A42-5BEE-EA5EEC271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3" r="37988"/>
          <a:stretch/>
        </p:blipFill>
        <p:spPr>
          <a:xfrm>
            <a:off x="9037293" y="683664"/>
            <a:ext cx="1656107" cy="4998034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 descr="Afbeelding met vogel, snavel, baby&#10;&#10;Automatisch gegenereerde beschrijving">
            <a:extLst>
              <a:ext uri="{FF2B5EF4-FFF2-40B4-BE49-F238E27FC236}">
                <a16:creationId xmlns:a16="http://schemas.microsoft.com/office/drawing/2014/main" id="{4953537D-6E72-C8B4-1AE9-4BEFC4763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57" y="3307705"/>
            <a:ext cx="3229622" cy="293185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405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Tits as natural predators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AC164F1-7CC6-A371-68A2-710B9A79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643" y="1548000"/>
            <a:ext cx="5157702" cy="430472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6F62FA-2DCA-162A-4AF8-BB47D7DCE893}"/>
              </a:ext>
            </a:extLst>
          </p:cNvPr>
          <p:cNvSpPr txBox="1">
            <a:spLocks/>
          </p:cNvSpPr>
          <p:nvPr/>
        </p:nvSpPr>
        <p:spPr>
          <a:xfrm>
            <a:off x="838200" y="1725280"/>
            <a:ext cx="5751443" cy="1395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Per </a:t>
            </a: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location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, 15 </a:t>
            </a: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infected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trees p</a:t>
            </a:r>
            <a:r>
              <a:rPr lang="en-GB" sz="2400" dirty="0" err="1">
                <a:solidFill>
                  <a:schemeClr val="tx1">
                    <a:lumMod val="50000"/>
                  </a:schemeClr>
                </a:solidFill>
              </a:rPr>
              <a:t>rovided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 with a nest box</a:t>
            </a:r>
            <a:endParaRPr lang="nl-BE" sz="24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360 nest </a:t>
            </a: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boxes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total</a:t>
            </a:r>
            <a:endParaRPr lang="nl-BE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0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Densities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Nest </a:t>
            </a:r>
            <a:r>
              <a:rPr lang="nl-BE" dirty="0" err="1"/>
              <a:t>size</a:t>
            </a:r>
            <a:endParaRPr lang="nl-BE" dirty="0"/>
          </a:p>
        </p:txBody>
      </p:sp>
      <p:grpSp>
        <p:nvGrpSpPr>
          <p:cNvPr id="22" name="Groep 21"/>
          <p:cNvGrpSpPr/>
          <p:nvPr/>
        </p:nvGrpSpPr>
        <p:grpSpPr>
          <a:xfrm>
            <a:off x="3376931" y="475781"/>
            <a:ext cx="7526606" cy="3452031"/>
            <a:chOff x="-26045" y="1920559"/>
            <a:chExt cx="8978478" cy="4160612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048" y="3451089"/>
              <a:ext cx="243875" cy="251599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02" y="3421223"/>
              <a:ext cx="333755" cy="335466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2198" y="3331623"/>
              <a:ext cx="587065" cy="587065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5450" y="3092693"/>
              <a:ext cx="1257996" cy="1257996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5703" y="2943361"/>
              <a:ext cx="1694619" cy="1677328"/>
            </a:xfrm>
            <a:prstGeom prst="rect">
              <a:avLst/>
            </a:prstGeom>
          </p:spPr>
        </p:pic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7" y="2346033"/>
              <a:ext cx="3354656" cy="3354656"/>
            </a:xfrm>
            <a:prstGeom prst="rect">
              <a:avLst/>
            </a:prstGeom>
          </p:spPr>
        </p:pic>
        <p:sp>
          <p:nvSpPr>
            <p:cNvPr id="10" name="Tekstvak 9"/>
            <p:cNvSpPr txBox="1"/>
            <p:nvPr/>
          </p:nvSpPr>
          <p:spPr>
            <a:xfrm>
              <a:off x="-26045" y="2962291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pipo</a:t>
              </a: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554795" y="2973377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golf</a:t>
              </a: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1125305" y="2971436"/>
              <a:ext cx="760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tennis</a:t>
              </a:r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2350050" y="2698959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hand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3983370" y="2500571"/>
              <a:ext cx="939282" cy="44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/>
                <a:t>soccer</a:t>
              </a:r>
              <a:endParaRPr lang="nl-BE" dirty="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6877720" y="1920559"/>
              <a:ext cx="794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basket</a:t>
              </a:r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6973579" y="5711839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40 cm</a:t>
              </a: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4076146" y="4669119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20 cm</a:t>
              </a: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2303563" y="4400759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15 cm</a:t>
              </a:r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1187372" y="3981357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7 cm</a:t>
              </a: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536523" y="3764425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4 cm</a:t>
              </a: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-3177" y="375912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3 cm</a:t>
              </a:r>
            </a:p>
          </p:txBody>
        </p:sp>
      </p:grpSp>
      <p:grpSp>
        <p:nvGrpSpPr>
          <p:cNvPr id="25" name="Groep 24"/>
          <p:cNvGrpSpPr/>
          <p:nvPr/>
        </p:nvGrpSpPr>
        <p:grpSpPr>
          <a:xfrm>
            <a:off x="1675432" y="2443999"/>
            <a:ext cx="5035603" cy="3665975"/>
            <a:chOff x="-1218194" y="2230859"/>
            <a:chExt cx="5035603" cy="3665975"/>
          </a:xfrm>
        </p:grpSpPr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218194" y="2230859"/>
              <a:ext cx="1822581" cy="3574283"/>
            </a:xfrm>
            <a:prstGeom prst="rect">
              <a:avLst/>
            </a:prstGeom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Afbeelding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5170" y="3282266"/>
              <a:ext cx="3462239" cy="2614568"/>
            </a:xfrm>
            <a:prstGeom prst="rect">
              <a:avLst/>
            </a:prstGeom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3888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Densities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Nest </a:t>
            </a:r>
            <a:r>
              <a:rPr lang="nl-BE" dirty="0" err="1">
                <a:solidFill>
                  <a:schemeClr val="tx1">
                    <a:lumMod val="50000"/>
                  </a:schemeClr>
                </a:solidFill>
              </a:rPr>
              <a:t>size</a:t>
            </a:r>
            <a:endParaRPr lang="nl-B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5830860" y="3696928"/>
            <a:ext cx="20697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tx1">
                    <a:lumMod val="50000"/>
                  </a:schemeClr>
                </a:solidFill>
              </a:rPr>
              <a:t>Disc-</a:t>
            </a:r>
            <a:r>
              <a:rPr lang="nl-BE" sz="2800" dirty="0" err="1">
                <a:solidFill>
                  <a:schemeClr val="tx1">
                    <a:lumMod val="50000"/>
                  </a:schemeClr>
                </a:solidFill>
              </a:rPr>
              <a:t>shaped</a:t>
            </a:r>
            <a:endParaRPr lang="nl-BE" sz="28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2800" dirty="0">
                <a:solidFill>
                  <a:schemeClr val="tx1">
                    <a:lumMod val="50000"/>
                  </a:schemeClr>
                </a:solidFill>
              </a:rPr>
              <a:t>X cm  x  Y cm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23" y="2643233"/>
            <a:ext cx="2864432" cy="286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2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ea typeface="Calibri"/>
                <a:cs typeface="Calibri"/>
              </a:rPr>
              <a:t>The Project Team</a:t>
            </a:r>
          </a:p>
        </p:txBody>
      </p:sp>
      <p:pic>
        <p:nvPicPr>
          <p:cNvPr id="9" name="Afbeelding 8" descr="Afbeelding met tekst, Menselijk gezicht, persoon, schermopname&#10;&#10;Automatisch gegenereerde beschrijving">
            <a:extLst>
              <a:ext uri="{FF2B5EF4-FFF2-40B4-BE49-F238E27FC236}">
                <a16:creationId xmlns:a16="http://schemas.microsoft.com/office/drawing/2014/main" id="{FAC50B00-31DD-FCE8-9200-CC4C221A2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309" y="1530000"/>
            <a:ext cx="2412858" cy="4500000"/>
          </a:xfrm>
          <a:prstGeom prst="rect">
            <a:avLst/>
          </a:prstGeom>
        </p:spPr>
      </p:pic>
      <p:pic>
        <p:nvPicPr>
          <p:cNvPr id="3" name="Afbeelding 2" descr="Afbeelding met tekst, Menselijk gezicht, glimlach, persoon&#10;&#10;Automatisch gegenereerde beschrijving">
            <a:extLst>
              <a:ext uri="{FF2B5EF4-FFF2-40B4-BE49-F238E27FC236}">
                <a16:creationId xmlns:a16="http://schemas.microsoft.com/office/drawing/2014/main" id="{A6C90745-8FE3-1FA9-2A82-F693C5B96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833" y="1534751"/>
            <a:ext cx="5001878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22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Number</a:t>
            </a:r>
            <a:r>
              <a:rPr lang="nl-BE" sz="3200" dirty="0"/>
              <a:t> of </a:t>
            </a:r>
            <a:r>
              <a:rPr lang="nl-BE" sz="3200" dirty="0" err="1"/>
              <a:t>nests</a:t>
            </a:r>
            <a:r>
              <a:rPr lang="nl-BE" sz="3200" dirty="0"/>
              <a:t> per tree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4FE20772-FC18-6145-25F8-E18CEFCA31A0}"/>
              </a:ext>
            </a:extLst>
          </p:cNvPr>
          <p:cNvGraphicFramePr>
            <a:graphicFrameLocks noGrp="1"/>
          </p:cNvGraphicFramePr>
          <p:nvPr/>
        </p:nvGraphicFramePr>
        <p:xfrm>
          <a:off x="481262" y="1548000"/>
          <a:ext cx="5735054" cy="4145280"/>
        </p:xfrm>
        <a:graphic>
          <a:graphicData uri="http://schemas.openxmlformats.org/drawingml/2006/table">
            <a:tbl>
              <a:tblPr firstRow="1" bandRow="1"/>
              <a:tblGrid>
                <a:gridCol w="1996090">
                  <a:extLst>
                    <a:ext uri="{9D8B030D-6E8A-4147-A177-3AD203B41FA5}">
                      <a16:colId xmlns:a16="http://schemas.microsoft.com/office/drawing/2014/main" val="1013987363"/>
                    </a:ext>
                  </a:extLst>
                </a:gridCol>
                <a:gridCol w="1903499">
                  <a:extLst>
                    <a:ext uri="{9D8B030D-6E8A-4147-A177-3AD203B41FA5}">
                      <a16:colId xmlns:a16="http://schemas.microsoft.com/office/drawing/2014/main" val="98563810"/>
                    </a:ext>
                  </a:extLst>
                </a:gridCol>
                <a:gridCol w="945128">
                  <a:extLst>
                    <a:ext uri="{9D8B030D-6E8A-4147-A177-3AD203B41FA5}">
                      <a16:colId xmlns:a16="http://schemas.microsoft.com/office/drawing/2014/main" val="1059191237"/>
                    </a:ext>
                  </a:extLst>
                </a:gridCol>
                <a:gridCol w="890337">
                  <a:extLst>
                    <a:ext uri="{9D8B030D-6E8A-4147-A177-3AD203B41FA5}">
                      <a16:colId xmlns:a16="http://schemas.microsoft.com/office/drawing/2014/main" val="3742517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Provincie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Gemeente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675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Antwerpen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Merksplas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668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Antwerpen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Retie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6.1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4.6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739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Antwerpen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Wortel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350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Arnhem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4.2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5.8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271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Brummen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3.6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83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Hall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138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Klarenbeek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260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Wageningen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3.7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2.8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59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Bree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268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Hechtel-Eksel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612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Kinrooi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545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Maaseik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193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Noord-Brabant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Asten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39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Noord-Brabant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Oud Gastel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25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Noord-Brabant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Westerhoven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445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Noord-Brabant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Zeeland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27557"/>
                  </a:ext>
                </a:extLst>
              </a:tr>
            </a:tbl>
          </a:graphicData>
        </a:graphic>
      </p:graphicFrame>
      <p:pic>
        <p:nvPicPr>
          <p:cNvPr id="8" name="Picture">
            <a:extLst>
              <a:ext uri="{FF2B5EF4-FFF2-40B4-BE49-F238E27FC236}">
                <a16:creationId xmlns:a16="http://schemas.microsoft.com/office/drawing/2014/main" id="{0DDB308D-E77F-C7C8-D675-D1ADA1DAA7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450319" y="1547999"/>
            <a:ext cx="5390227" cy="414527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429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>
            <a:extLst>
              <a:ext uri="{FF2B5EF4-FFF2-40B4-BE49-F238E27FC236}">
                <a16:creationId xmlns:a16="http://schemas.microsoft.com/office/drawing/2014/main" id="{D9F6B209-ED5A-CEA6-1E5C-A9DA8455AF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390160" y="1548000"/>
            <a:ext cx="5133146" cy="414528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9D36DA99-AEA4-BFAE-6F4B-9BF7B523CAF3}"/>
              </a:ext>
            </a:extLst>
          </p:cNvPr>
          <p:cNvGraphicFramePr>
            <a:graphicFrameLocks noGrp="1"/>
          </p:cNvGraphicFramePr>
          <p:nvPr/>
        </p:nvGraphicFramePr>
        <p:xfrm>
          <a:off x="481262" y="1548000"/>
          <a:ext cx="5735054" cy="4145280"/>
        </p:xfrm>
        <a:graphic>
          <a:graphicData uri="http://schemas.openxmlformats.org/drawingml/2006/table">
            <a:tbl>
              <a:tblPr firstRow="1" bandRow="1"/>
              <a:tblGrid>
                <a:gridCol w="1594121">
                  <a:extLst>
                    <a:ext uri="{9D8B030D-6E8A-4147-A177-3AD203B41FA5}">
                      <a16:colId xmlns:a16="http://schemas.microsoft.com/office/drawing/2014/main" val="3453832473"/>
                    </a:ext>
                  </a:extLst>
                </a:gridCol>
                <a:gridCol w="2304112">
                  <a:extLst>
                    <a:ext uri="{9D8B030D-6E8A-4147-A177-3AD203B41FA5}">
                      <a16:colId xmlns:a16="http://schemas.microsoft.com/office/drawing/2014/main" val="522072548"/>
                    </a:ext>
                  </a:extLst>
                </a:gridCol>
                <a:gridCol w="946484">
                  <a:extLst>
                    <a:ext uri="{9D8B030D-6E8A-4147-A177-3AD203B41FA5}">
                      <a16:colId xmlns:a16="http://schemas.microsoft.com/office/drawing/2014/main" val="2743536650"/>
                    </a:ext>
                  </a:extLst>
                </a:gridCol>
                <a:gridCol w="890337">
                  <a:extLst>
                    <a:ext uri="{9D8B030D-6E8A-4147-A177-3AD203B41FA5}">
                      <a16:colId xmlns:a16="http://schemas.microsoft.com/office/drawing/2014/main" val="2762054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Provincie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Gemeente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200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Antwerpen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Merksplas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20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Antwerpen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Retie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3.8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136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Antwerpen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Wortel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980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Arnhem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128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Brummen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2.1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4.6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66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Hall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-2.2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455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Klarenbeek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-0.8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626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Gelderland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Wageningen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21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Bree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-0.1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57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Hechtel-Eksel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-1.2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904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Kinrooi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-1.0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-1.1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634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Limburg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Maaseik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02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Noord-Brabant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Asten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-0.6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57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Noord-Brabant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Oud Gastel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-3.0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-3.5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502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Noord-Brabant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Westerhoven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52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Noord-Brabant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Zeeland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-2.7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-1.9</a:t>
                      </a:r>
                      <a:endParaRPr lang="en-GB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679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Nest area per tree</a:t>
            </a:r>
          </a:p>
        </p:txBody>
      </p:sp>
    </p:spTree>
    <p:extLst>
      <p:ext uri="{BB962C8B-B14F-4D97-AF65-F5344CB8AC3E}">
        <p14:creationId xmlns:p14="http://schemas.microsoft.com/office/powerpoint/2010/main" val="3554475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">
            <a:extLst>
              <a:ext uri="{FF2B5EF4-FFF2-40B4-BE49-F238E27FC236}">
                <a16:creationId xmlns:a16="http://schemas.microsoft.com/office/drawing/2014/main" id="{F811BBCC-B16B-4AD4-A229-D54D465B3B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762000" y="1398352"/>
            <a:ext cx="9753600" cy="472253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Synchronisation</a:t>
            </a:r>
            <a:r>
              <a:rPr lang="nl-BE" sz="3200" dirty="0"/>
              <a:t> Oak Processionary </a:t>
            </a:r>
            <a:r>
              <a:rPr lang="nl-BE" sz="3200" dirty="0" err="1"/>
              <a:t>caterpillars</a:t>
            </a:r>
            <a:r>
              <a:rPr lang="nl-BE" sz="3200" dirty="0"/>
              <a:t> - </a:t>
            </a:r>
            <a:r>
              <a:rPr lang="nl-BE" sz="3200" dirty="0" err="1"/>
              <a:t>tits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1128713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ea typeface="Calibri"/>
                <a:cs typeface="Calibri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Is the Oak Processionary Moth declining?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Ecological control of the Oak Processionary Moth</a:t>
            </a:r>
            <a:endParaRPr lang="nl-NL" sz="20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Tits as natural predators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Road verge management, parasitoid flies and wasps</a:t>
            </a:r>
            <a:endParaRPr lang="nl-NL" sz="18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Common Ivy - </a:t>
            </a:r>
            <a:r>
              <a:rPr lang="nl-NL" sz="1800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an</a:t>
            </a: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unexpected sidestep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The Forest Caterpillar Hunter, back with a vengeance</a:t>
            </a:r>
            <a:endParaRPr lang="nl-NL" sz="18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7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Biocide use in Flanders and the Netherlands – on the way to a drastic reduction?</a:t>
            </a:r>
            <a:endParaRPr lang="nl-NL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342F2B-34E9-2E56-B52B-0C0D65597EA3}"/>
              </a:ext>
            </a:extLst>
          </p:cNvPr>
          <p:cNvSpPr txBox="1"/>
          <p:nvPr/>
        </p:nvSpPr>
        <p:spPr>
          <a:xfrm>
            <a:off x="1000125" y="3208065"/>
            <a:ext cx="6990806" cy="4037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1336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Parasitoid </a:t>
            </a:r>
            <a:r>
              <a:rPr lang="nl-BE" dirty="0" err="1"/>
              <a:t>flies</a:t>
            </a:r>
            <a:r>
              <a:rPr lang="nl-BE" dirty="0"/>
              <a:t> and </a:t>
            </a:r>
            <a:r>
              <a:rPr lang="nl-BE" dirty="0" err="1"/>
              <a:t>wasps</a:t>
            </a:r>
            <a:r>
              <a:rPr lang="nl-BE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79162A-5D87-EBE2-0DEB-2EAA16ED1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67" y="2244868"/>
            <a:ext cx="8229600" cy="2368263"/>
          </a:xfrm>
        </p:spPr>
        <p:txBody>
          <a:bodyPr>
            <a:normAutofit/>
          </a:bodyPr>
          <a:lstStyle/>
          <a:p>
            <a:r>
              <a:rPr lang="nl-BE" sz="2200" dirty="0">
                <a:solidFill>
                  <a:schemeClr val="tx1">
                    <a:lumMod val="50000"/>
                  </a:schemeClr>
                </a:solidFill>
              </a:rPr>
              <a:t>Parasitoid </a:t>
            </a:r>
            <a:r>
              <a:rPr lang="nl-BE" sz="2200" dirty="0" err="1">
                <a:solidFill>
                  <a:schemeClr val="tx1">
                    <a:lumMod val="50000"/>
                  </a:schemeClr>
                </a:solidFill>
              </a:rPr>
              <a:t>flies</a:t>
            </a:r>
            <a:r>
              <a:rPr lang="nl-BE" sz="2200" dirty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nl-BE" sz="2200" dirty="0" err="1">
                <a:solidFill>
                  <a:schemeClr val="tx1">
                    <a:lumMod val="50000"/>
                  </a:schemeClr>
                </a:solidFill>
              </a:rPr>
              <a:t>wasps</a:t>
            </a:r>
            <a:r>
              <a:rPr lang="nl-BE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2200" dirty="0" err="1">
                <a:solidFill>
                  <a:schemeClr val="tx1">
                    <a:lumMod val="50000"/>
                  </a:schemeClr>
                </a:solidFill>
              </a:rPr>
              <a:t>parasitize</a:t>
            </a:r>
            <a:r>
              <a:rPr lang="nl-BE" sz="2200" dirty="0">
                <a:solidFill>
                  <a:schemeClr val="tx1">
                    <a:lumMod val="50000"/>
                  </a:schemeClr>
                </a:solidFill>
              </a:rPr>
              <a:t> OPM </a:t>
            </a:r>
            <a:r>
              <a:rPr lang="nl-BE" sz="2200" dirty="0" err="1">
                <a:solidFill>
                  <a:schemeClr val="tx1">
                    <a:lumMod val="50000"/>
                  </a:schemeClr>
                </a:solidFill>
              </a:rPr>
              <a:t>nests</a:t>
            </a:r>
            <a:endParaRPr lang="nl-BE" sz="22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2200" dirty="0" err="1">
                <a:solidFill>
                  <a:schemeClr val="tx1">
                    <a:lumMod val="50000"/>
                  </a:schemeClr>
                </a:solidFill>
              </a:rPr>
              <a:t>Number</a:t>
            </a:r>
            <a:r>
              <a:rPr lang="nl-BE" sz="2200" dirty="0">
                <a:solidFill>
                  <a:schemeClr val="tx1">
                    <a:lumMod val="50000"/>
                  </a:schemeClr>
                </a:solidFill>
              </a:rPr>
              <a:t> of parasitoid </a:t>
            </a:r>
            <a:r>
              <a:rPr lang="nl-BE" sz="2200" dirty="0" err="1">
                <a:solidFill>
                  <a:schemeClr val="tx1">
                    <a:lumMod val="50000"/>
                  </a:schemeClr>
                </a:solidFill>
              </a:rPr>
              <a:t>flies</a:t>
            </a:r>
            <a:r>
              <a:rPr lang="nl-BE" sz="2200" dirty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nl-BE" sz="2200" dirty="0" err="1">
                <a:solidFill>
                  <a:schemeClr val="tx1">
                    <a:lumMod val="50000"/>
                  </a:schemeClr>
                </a:solidFill>
              </a:rPr>
              <a:t>wasps</a:t>
            </a:r>
            <a:r>
              <a:rPr lang="nl-BE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highly dependent on the environment</a:t>
            </a:r>
            <a:endParaRPr lang="nl-BE" sz="22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Adjusted roadside management can lead to an increase</a:t>
            </a:r>
            <a:endParaRPr lang="nl-BE" sz="2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Afbeelding 8" descr="Afbeelding met insect, ongewerveld dier, buitenshuis, ongedierte&#10;&#10;Automatisch gegenereerde beschrijving">
            <a:extLst>
              <a:ext uri="{FF2B5EF4-FFF2-40B4-BE49-F238E27FC236}">
                <a16:creationId xmlns:a16="http://schemas.microsoft.com/office/drawing/2014/main" id="{391360B1-ABCA-95FD-5D87-CB2BD70F5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5" b="13188"/>
          <a:stretch/>
        </p:blipFill>
        <p:spPr>
          <a:xfrm>
            <a:off x="8925534" y="1001486"/>
            <a:ext cx="2752659" cy="4781564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 descr="Afbeelding met ongewerveld dier, buitenshuis, grond, ongedierte&#10;&#10;Automatisch gegenereerde beschrijving">
            <a:extLst>
              <a:ext uri="{FF2B5EF4-FFF2-40B4-BE49-F238E27FC236}">
                <a16:creationId xmlns:a16="http://schemas.microsoft.com/office/drawing/2014/main" id="{DADAE4CA-9B5B-FB76-0915-F105900E8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8" b="43994"/>
          <a:stretch/>
        </p:blipFill>
        <p:spPr>
          <a:xfrm>
            <a:off x="5282352" y="3769692"/>
            <a:ext cx="3847728" cy="2260308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74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Parasitoid </a:t>
            </a:r>
            <a:r>
              <a:rPr lang="nl-BE" dirty="0" err="1"/>
              <a:t>flies</a:t>
            </a:r>
            <a:r>
              <a:rPr lang="nl-BE" dirty="0"/>
              <a:t> and </a:t>
            </a:r>
            <a:r>
              <a:rPr lang="nl-BE" dirty="0" err="1"/>
              <a:t>wasps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8070FE-538F-3450-6233-D9EFEF7E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276" y="4406164"/>
            <a:ext cx="2833206" cy="17833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03548E-DD4A-B59E-76CC-2147C9C3A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"/>
          <a:stretch/>
        </p:blipFill>
        <p:spPr>
          <a:xfrm>
            <a:off x="8141277" y="2384132"/>
            <a:ext cx="2833206" cy="1809376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4">
            <a:extLst>
              <a:ext uri="{FF2B5EF4-FFF2-40B4-BE49-F238E27FC236}">
                <a16:creationId xmlns:a16="http://schemas.microsoft.com/office/drawing/2014/main" id="{ACC511D6-7973-7DC8-7A7C-BF76D11BA9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67" r="4913"/>
          <a:stretch/>
        </p:blipFill>
        <p:spPr>
          <a:xfrm>
            <a:off x="8141277" y="432409"/>
            <a:ext cx="2833206" cy="182573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E91B54-E316-491D-0835-7CEF0FD49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41" y="1760656"/>
            <a:ext cx="7423098" cy="4428808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55 Road </a:t>
            </a:r>
            <a:r>
              <a:rPr lang="nl-BE" dirty="0" err="1">
                <a:solidFill>
                  <a:schemeClr val="tx1">
                    <a:lumMod val="50000"/>
                  </a:schemeClr>
                </a:solidFill>
              </a:rPr>
              <a:t>verges</a:t>
            </a:r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 spread over 4 </a:t>
            </a:r>
            <a:r>
              <a:rPr lang="nl-BE" dirty="0" err="1">
                <a:solidFill>
                  <a:schemeClr val="tx1">
                    <a:lumMod val="50000"/>
                  </a:schemeClr>
                </a:solidFill>
              </a:rPr>
              <a:t>provinces</a:t>
            </a:r>
            <a:endParaRPr lang="nl-BE" dirty="0">
              <a:solidFill>
                <a:schemeClr val="tx1">
                  <a:lumMod val="50000"/>
                </a:schemeClr>
              </a:solidFill>
            </a:endParaRPr>
          </a:p>
          <a:p>
            <a:pPr lvl="1" indent="-3429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grassy without herbs, mowed several times/year</a:t>
            </a:r>
          </a:p>
          <a:p>
            <a:pPr lvl="1" indent="-3429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flowery verge, without blackberries or other shrubs, mowed once/year</a:t>
            </a:r>
          </a:p>
          <a:p>
            <a:pPr lvl="1" indent="-3429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flowery verge, with blackberries or other shrubs, mowed once/year</a:t>
            </a:r>
          </a:p>
          <a:p>
            <a:pPr lvl="1" indent="-3429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sown verge with EPR seed mixture (NL), mowed once/year</a:t>
            </a:r>
          </a:p>
          <a:p>
            <a:pPr lvl="1" indent="-3429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rough grassy verge with nettles, mowed twice/year</a:t>
            </a:r>
          </a:p>
          <a:p>
            <a:pPr lvl="1" indent="-3429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phased mowed verge 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	</a:t>
            </a:r>
            <a:endParaRPr lang="nl-BE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Monitoring per test </a:t>
            </a:r>
            <a:r>
              <a:rPr lang="nl-BE" dirty="0" err="1">
                <a:solidFill>
                  <a:schemeClr val="tx1">
                    <a:lumMod val="50000"/>
                  </a:schemeClr>
                </a:solidFill>
              </a:rPr>
              <a:t>location</a:t>
            </a:r>
            <a:r>
              <a:rPr lang="nl-BE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Vegetation</a:t>
            </a:r>
            <a:endParaRPr lang="nl-BE" sz="20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Level of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parasitization</a:t>
            </a:r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 in OPM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nests</a:t>
            </a:r>
            <a:endParaRPr lang="nl-BE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53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Parasitoid </a:t>
            </a:r>
            <a:r>
              <a:rPr lang="nl-BE" dirty="0" err="1"/>
              <a:t>flies</a:t>
            </a:r>
            <a:r>
              <a:rPr lang="nl-BE" dirty="0"/>
              <a:t> and </a:t>
            </a:r>
            <a:r>
              <a:rPr lang="nl-BE" dirty="0" err="1"/>
              <a:t>wasps</a:t>
            </a:r>
            <a:endParaRPr lang="nl-BE" dirty="0"/>
          </a:p>
        </p:txBody>
      </p:sp>
      <p:pic>
        <p:nvPicPr>
          <p:cNvPr id="10" name="Afbeelding 9" descr="Afbeelding met overdekt, tekst, vloer, warenhuis&#10;&#10;Automatisch gegenereerde beschrijving">
            <a:extLst>
              <a:ext uri="{FF2B5EF4-FFF2-40B4-BE49-F238E27FC236}">
                <a16:creationId xmlns:a16="http://schemas.microsoft.com/office/drawing/2014/main" id="{50B30071-85AC-297D-A4BB-847375C59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54" y="1658427"/>
            <a:ext cx="7517296" cy="422614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218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Level of </a:t>
            </a:r>
            <a:r>
              <a:rPr lang="nl-BE" dirty="0" err="1"/>
              <a:t>parasitizion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road</a:t>
            </a:r>
            <a:r>
              <a:rPr lang="nl-BE" dirty="0"/>
              <a:t> </a:t>
            </a:r>
            <a:r>
              <a:rPr lang="nl-BE" dirty="0" err="1"/>
              <a:t>verge</a:t>
            </a:r>
            <a:r>
              <a:rPr lang="nl-BE" dirty="0"/>
              <a:t> type</a:t>
            </a:r>
          </a:p>
        </p:txBody>
      </p:sp>
      <p:pic>
        <p:nvPicPr>
          <p:cNvPr id="4" name="Tijdelijke aanduiding voor inhoud 2">
            <a:extLst>
              <a:ext uri="{FF2B5EF4-FFF2-40B4-BE49-F238E27FC236}">
                <a16:creationId xmlns:a16="http://schemas.microsoft.com/office/drawing/2014/main" id="{37D2B469-5DE9-DEFC-B5CC-71AD423D390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57225" y="1548000"/>
            <a:ext cx="10610436" cy="44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79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/>
              <a:t>TWINSPAN </a:t>
            </a:r>
          </a:p>
        </p:txBody>
      </p:sp>
      <p:pic>
        <p:nvPicPr>
          <p:cNvPr id="6" name="Afbeelding 5" descr="Afbeelding met tekst, document, Parallel, diagram&#10;&#10;Automatisch gegenereerde beschrijving">
            <a:extLst>
              <a:ext uri="{FF2B5EF4-FFF2-40B4-BE49-F238E27FC236}">
                <a16:creationId xmlns:a16="http://schemas.microsoft.com/office/drawing/2014/main" id="{6527D5D8-C8D8-1D95-1A23-7C50503BD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82" y="59635"/>
            <a:ext cx="7581063" cy="616995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DD7E8F6-CF11-E6CB-EF2A-BFE8F91BAD14}"/>
              </a:ext>
            </a:extLst>
          </p:cNvPr>
          <p:cNvSpPr txBox="1"/>
          <p:nvPr/>
        </p:nvSpPr>
        <p:spPr>
          <a:xfrm rot="5400000">
            <a:off x="8904326" y="3406341"/>
            <a:ext cx="27410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2400">
                <a:solidFill>
                  <a:srgbClr val="FF0000"/>
                </a:solidFill>
              </a:rPr>
              <a:t>Classificatie soorten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2162545-549E-79EB-CB6F-DCA262284231}"/>
              </a:ext>
            </a:extLst>
          </p:cNvPr>
          <p:cNvSpPr txBox="1"/>
          <p:nvPr/>
        </p:nvSpPr>
        <p:spPr>
          <a:xfrm>
            <a:off x="5578030" y="5817618"/>
            <a:ext cx="27731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2400">
                <a:solidFill>
                  <a:srgbClr val="FF0000"/>
                </a:solidFill>
              </a:rPr>
              <a:t>Classificatie plaatsen</a:t>
            </a:r>
            <a:endParaRPr lang="en-GB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0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C4F9E75-D9FC-E6B6-07F1-6E89264341EC}"/>
              </a:ext>
            </a:extLst>
          </p:cNvPr>
          <p:cNvSpPr txBox="1"/>
          <p:nvPr/>
        </p:nvSpPr>
        <p:spPr>
          <a:xfrm>
            <a:off x="2425146" y="1854661"/>
            <a:ext cx="29320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Yarrow</a:t>
            </a:r>
          </a:p>
          <a:p>
            <a:pPr algn="ctr"/>
            <a:r>
              <a:rPr lang="en-GB" sz="2000" dirty="0"/>
              <a:t>Narrow plantain</a:t>
            </a:r>
          </a:p>
          <a:p>
            <a:pPr algn="ctr"/>
            <a:r>
              <a:rPr lang="en-GB" sz="2000" dirty="0"/>
              <a:t>Common pigweed</a:t>
            </a:r>
          </a:p>
          <a:p>
            <a:pPr algn="ctr"/>
            <a:r>
              <a:rPr lang="en-GB" sz="2000" dirty="0"/>
              <a:t>Tansy</a:t>
            </a:r>
            <a:endParaRPr lang="nl-BE" sz="2000" dirty="0"/>
          </a:p>
        </p:txBody>
      </p:sp>
      <p:pic>
        <p:nvPicPr>
          <p:cNvPr id="3" name="Afbeelding 2" descr="Afbeelding met tekst, document, Parallel, diagram&#10;&#10;Automatisch gegenereerde beschrijving">
            <a:extLst>
              <a:ext uri="{FF2B5EF4-FFF2-40B4-BE49-F238E27FC236}">
                <a16:creationId xmlns:a16="http://schemas.microsoft.com/office/drawing/2014/main" id="{38844E06-950D-65E0-0C4A-C135C6873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r="10751" b="92107"/>
          <a:stretch/>
        </p:blipFill>
        <p:spPr>
          <a:xfrm>
            <a:off x="3041371" y="1300574"/>
            <a:ext cx="5327374" cy="48701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031BC0F-27A5-7B38-3970-DEE081AFBDD0}"/>
              </a:ext>
            </a:extLst>
          </p:cNvPr>
          <p:cNvSpPr txBox="1"/>
          <p:nvPr/>
        </p:nvSpPr>
        <p:spPr>
          <a:xfrm>
            <a:off x="6699796" y="1857976"/>
            <a:ext cx="29320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2000" dirty="0"/>
              <a:t>Common </a:t>
            </a:r>
            <a:r>
              <a:rPr lang="nl-BE" sz="2000" dirty="0" err="1"/>
              <a:t>nettle</a:t>
            </a:r>
            <a:endParaRPr lang="nl-BE" sz="2000" dirty="0"/>
          </a:p>
          <a:p>
            <a:pPr algn="ctr"/>
            <a:r>
              <a:rPr lang="nl-BE" sz="2000" dirty="0"/>
              <a:t>Blackberries</a:t>
            </a:r>
          </a:p>
        </p:txBody>
      </p:sp>
      <p:pic>
        <p:nvPicPr>
          <p:cNvPr id="6" name="Afbeelding 5" descr="Afbeelding met tekst, document, Parallel, diagram&#10;&#10;Automatisch gegenereerde beschrijving">
            <a:extLst>
              <a:ext uri="{FF2B5EF4-FFF2-40B4-BE49-F238E27FC236}">
                <a16:creationId xmlns:a16="http://schemas.microsoft.com/office/drawing/2014/main" id="{8A339731-4325-9093-9B86-D861E6591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t="7226" r="49585" b="79703"/>
          <a:stretch/>
        </p:blipFill>
        <p:spPr>
          <a:xfrm>
            <a:off x="2800383" y="3227130"/>
            <a:ext cx="2383324" cy="806507"/>
          </a:xfrm>
          <a:prstGeom prst="rect">
            <a:avLst/>
          </a:prstGeom>
        </p:spPr>
      </p:pic>
      <p:sp>
        <p:nvSpPr>
          <p:cNvPr id="7" name="Tijdelijke aanduiding voor inhoud 4">
            <a:extLst>
              <a:ext uri="{FF2B5EF4-FFF2-40B4-BE49-F238E27FC236}">
                <a16:creationId xmlns:a16="http://schemas.microsoft.com/office/drawing/2014/main" id="{8D693276-51F7-5793-C518-30FAE5A02311}"/>
              </a:ext>
            </a:extLst>
          </p:cNvPr>
          <p:cNvSpPr txBox="1">
            <a:spLocks/>
          </p:cNvSpPr>
          <p:nvPr/>
        </p:nvSpPr>
        <p:spPr>
          <a:xfrm>
            <a:off x="1102854" y="4063858"/>
            <a:ext cx="3498574" cy="14787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/>
              <a:t>Red clover</a:t>
            </a:r>
          </a:p>
          <a:p>
            <a:pPr marL="0" indent="0" algn="ctr">
              <a:buNone/>
            </a:pPr>
            <a:r>
              <a:rPr lang="en-GB" sz="2000" dirty="0"/>
              <a:t>White clover</a:t>
            </a:r>
          </a:p>
          <a:p>
            <a:pPr marL="0" indent="0" algn="ctr">
              <a:buNone/>
            </a:pPr>
            <a:r>
              <a:rPr lang="en-GB" sz="2000" dirty="0"/>
              <a:t>Common trefoil</a:t>
            </a:r>
          </a:p>
          <a:p>
            <a:pPr marL="0" indent="0" algn="ctr">
              <a:buNone/>
            </a:pPr>
            <a:r>
              <a:rPr lang="en-GB" sz="2000" dirty="0"/>
              <a:t>Chamomile</a:t>
            </a:r>
            <a:endParaRPr lang="nl-BE" sz="2000" dirty="0"/>
          </a:p>
        </p:txBody>
      </p:sp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EC87D9FA-F981-837D-E031-745595F300E8}"/>
              </a:ext>
            </a:extLst>
          </p:cNvPr>
          <p:cNvSpPr txBox="1">
            <a:spLocks/>
          </p:cNvSpPr>
          <p:nvPr/>
        </p:nvSpPr>
        <p:spPr>
          <a:xfrm>
            <a:off x="3268345" y="4073798"/>
            <a:ext cx="3498574" cy="1468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sz="2000" dirty="0" err="1"/>
              <a:t>Vetch</a:t>
            </a:r>
            <a:endParaRPr lang="nl-BE" sz="2000" dirty="0"/>
          </a:p>
          <a:p>
            <a:pPr marL="0" indent="0" algn="ctr">
              <a:buNone/>
            </a:pPr>
            <a:r>
              <a:rPr lang="nl-BE" sz="2000" dirty="0" err="1"/>
              <a:t>Ragwort</a:t>
            </a:r>
            <a:endParaRPr lang="nl-BE" sz="2000" dirty="0"/>
          </a:p>
          <a:p>
            <a:pPr marL="0" indent="0" algn="ctr">
              <a:buNone/>
            </a:pPr>
            <a:r>
              <a:rPr lang="nl-BE" sz="2000" dirty="0" err="1"/>
              <a:t>Staghorn</a:t>
            </a:r>
            <a:r>
              <a:rPr lang="nl-BE" sz="2000" dirty="0"/>
              <a:t> </a:t>
            </a:r>
            <a:r>
              <a:rPr lang="nl-BE" sz="2000" dirty="0" err="1"/>
              <a:t>plantain</a:t>
            </a:r>
            <a:endParaRPr lang="nl-BE" sz="2000" dirty="0"/>
          </a:p>
        </p:txBody>
      </p:sp>
      <p:pic>
        <p:nvPicPr>
          <p:cNvPr id="11" name="Afbeelding 10" descr="Afbeelding met tekst, document, Parallel, diagram&#10;&#10;Automatisch gegenereerde beschrijving">
            <a:extLst>
              <a:ext uri="{FF2B5EF4-FFF2-40B4-BE49-F238E27FC236}">
                <a16:creationId xmlns:a16="http://schemas.microsoft.com/office/drawing/2014/main" id="{D44058B4-6D0C-8A55-7911-2CEDAA5D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6" t="7226" r="10751" b="79703"/>
          <a:stretch/>
        </p:blipFill>
        <p:spPr>
          <a:xfrm>
            <a:off x="7208146" y="2610903"/>
            <a:ext cx="2202982" cy="806507"/>
          </a:xfrm>
          <a:prstGeom prst="rect">
            <a:avLst/>
          </a:prstGeom>
        </p:spPr>
      </p:pic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D171FA39-E39A-1FE7-2358-E07DC216E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5827" y="3441405"/>
            <a:ext cx="2445026" cy="400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000" dirty="0"/>
              <a:t>Blackberries</a:t>
            </a:r>
          </a:p>
        </p:txBody>
      </p:sp>
      <p:sp>
        <p:nvSpPr>
          <p:cNvPr id="13" name="Tijdelijke aanduiding voor inhoud 3">
            <a:extLst>
              <a:ext uri="{FF2B5EF4-FFF2-40B4-BE49-F238E27FC236}">
                <a16:creationId xmlns:a16="http://schemas.microsoft.com/office/drawing/2014/main" id="{01971EF7-D6B8-65E6-50F5-C76EBDF1C415}"/>
              </a:ext>
            </a:extLst>
          </p:cNvPr>
          <p:cNvSpPr txBox="1">
            <a:spLocks/>
          </p:cNvSpPr>
          <p:nvPr/>
        </p:nvSpPr>
        <p:spPr>
          <a:xfrm>
            <a:off x="8120267" y="3439619"/>
            <a:ext cx="2445026" cy="447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/>
              <a:t>Common </a:t>
            </a:r>
            <a:r>
              <a:rPr lang="nl-BE" sz="2000" dirty="0" err="1"/>
              <a:t>nettle</a:t>
            </a:r>
            <a:endParaRPr lang="nl-BE" sz="20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922AFB9-E34E-5162-8B46-12AFEE3B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000"/>
            <a:ext cx="10515600" cy="720000"/>
          </a:xfrm>
        </p:spPr>
        <p:txBody>
          <a:bodyPr>
            <a:normAutofit/>
          </a:bodyPr>
          <a:lstStyle/>
          <a:p>
            <a:r>
              <a:rPr lang="nl-BE" sz="3200" dirty="0"/>
              <a:t>TWINSPAN </a:t>
            </a:r>
          </a:p>
        </p:txBody>
      </p:sp>
    </p:spTree>
    <p:extLst>
      <p:ext uri="{BB962C8B-B14F-4D97-AF65-F5344CB8AC3E}">
        <p14:creationId xmlns:p14="http://schemas.microsoft.com/office/powerpoint/2010/main" val="282306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Day Program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F76D75-9149-D919-A178-AD91FC4C1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416" y="2066735"/>
            <a:ext cx="6935168" cy="272453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710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/>
              <a:t>TWINSPAN </a:t>
            </a:r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6250B41C-726B-DA2E-FDCE-A69B4461F8B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331843" y="1399761"/>
            <a:ext cx="8676860" cy="4742622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4702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/>
              <a:t>TWINSPAN 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4D1B7327-53D2-6FB9-92B2-EE9D8A04469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162877" y="1445590"/>
            <a:ext cx="8776254" cy="468380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4510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/>
              <a:t>TWINSPAN 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99A02C2E-5E2F-0D9D-7A22-71AD89AD046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162877" y="1445590"/>
            <a:ext cx="8776254" cy="468380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9625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ea typeface="Calibri"/>
                <a:cs typeface="Calibri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Is the Oak Processionary Moth declining?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Ecological control of the Oak Processionary Moth</a:t>
            </a:r>
            <a:endParaRPr lang="nl-NL" sz="20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Tits as natural predators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Road verge management, parasitoid flies and wasps</a:t>
            </a:r>
            <a:endParaRPr lang="nl-NL" sz="18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Common Ivy - </a:t>
            </a:r>
            <a:r>
              <a:rPr lang="nl-NL" sz="1800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an</a:t>
            </a: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unexpected sidestep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The Forest Caterpillar Hunter, back with a vengeance</a:t>
            </a:r>
            <a:endParaRPr lang="nl-NL" sz="18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7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Biocide use in Flanders and the Netherlands – on the way to a drastic reduction?</a:t>
            </a:r>
            <a:endParaRPr lang="nl-NL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D79FF3D-AC18-F874-2BBE-968C7867D95B}"/>
              </a:ext>
            </a:extLst>
          </p:cNvPr>
          <p:cNvSpPr txBox="1"/>
          <p:nvPr/>
        </p:nvSpPr>
        <p:spPr>
          <a:xfrm>
            <a:off x="971550" y="3636690"/>
            <a:ext cx="6990806" cy="4037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6274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Common </a:t>
            </a:r>
            <a:r>
              <a:rPr lang="nl-BE" dirty="0" err="1"/>
              <a:t>ivy</a:t>
            </a:r>
            <a:r>
              <a:rPr lang="nl-BE" dirty="0"/>
              <a:t> - </a:t>
            </a:r>
            <a:r>
              <a:rPr lang="nl-BE" dirty="0" err="1"/>
              <a:t>an</a:t>
            </a:r>
            <a:r>
              <a:rPr lang="nl-BE" dirty="0"/>
              <a:t> unexpected sidestep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E07B38D-9AB0-D3D3-6B80-42AAD70FD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1713844"/>
            <a:ext cx="6096000" cy="4054116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30830F4-4CA8-5F26-1EBF-072074359757}"/>
              </a:ext>
            </a:extLst>
          </p:cNvPr>
          <p:cNvSpPr txBox="1"/>
          <p:nvPr/>
        </p:nvSpPr>
        <p:spPr>
          <a:xfrm>
            <a:off x="2190750" y="4937767"/>
            <a:ext cx="1686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11 </a:t>
            </a:r>
            <a:r>
              <a:rPr lang="nl-BE" sz="2400" dirty="0" err="1"/>
              <a:t>locations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6580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Impact of Common Ivy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3AE0F6F7-2498-556F-B34B-E75A0BE7A57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838200" y="1806418"/>
            <a:ext cx="9597887" cy="370979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5097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ea typeface="Calibri"/>
                <a:cs typeface="Calibri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Is the Oak Processionary Moth declining?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Ecological control of the Oak Processionary Moth</a:t>
            </a:r>
            <a:endParaRPr lang="nl-NL" sz="20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Tits as natural predators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Road verge management, parasitoid flies and wasps</a:t>
            </a:r>
            <a:endParaRPr lang="nl-NL" sz="18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Common Ivy - </a:t>
            </a:r>
            <a:r>
              <a:rPr lang="nl-NL" sz="1800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an</a:t>
            </a: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unexpected sidestep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The Forest Caterpillar Hunter, back with a vengeance</a:t>
            </a:r>
            <a:endParaRPr lang="nl-NL" sz="18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7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Biocide use in Flanders and the Netherlands – on the way to a drastic reduction?</a:t>
            </a:r>
            <a:endParaRPr lang="nl-NL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3C97894-C352-123F-4A41-143CD86AF1BD}"/>
              </a:ext>
            </a:extLst>
          </p:cNvPr>
          <p:cNvSpPr txBox="1"/>
          <p:nvPr/>
        </p:nvSpPr>
        <p:spPr>
          <a:xfrm>
            <a:off x="962025" y="4017690"/>
            <a:ext cx="6990806" cy="4037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1658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C4829D-2EF0-4906-8719-DDA62A62A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 b="656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A392C7-630B-4092-A863-C9C2B3987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BE" b="1" dirty="0"/>
              <a:t>The </a:t>
            </a:r>
            <a:r>
              <a:rPr lang="nl-BE" b="1" dirty="0" err="1"/>
              <a:t>Forest</a:t>
            </a:r>
            <a:r>
              <a:rPr lang="nl-BE" b="1" dirty="0"/>
              <a:t> Caterpillar Hunter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3156C7-7640-4D62-8BBC-56040C507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chemeClr val="tx2"/>
                </a:solidFill>
              </a:rPr>
              <a:t>Back with a </a:t>
            </a:r>
            <a:r>
              <a:rPr lang="nl-BE" b="1" dirty="0" err="1">
                <a:solidFill>
                  <a:schemeClr val="tx2"/>
                </a:solidFill>
              </a:rPr>
              <a:t>vengeance</a:t>
            </a:r>
            <a:r>
              <a:rPr lang="nl-BE" b="1" dirty="0">
                <a:solidFill>
                  <a:schemeClr val="tx2"/>
                </a:solidFill>
              </a:rPr>
              <a:t> - 2022 / 2023</a:t>
            </a:r>
          </a:p>
        </p:txBody>
      </p:sp>
    </p:spTree>
    <p:extLst>
      <p:ext uri="{BB962C8B-B14F-4D97-AF65-F5344CB8AC3E}">
        <p14:creationId xmlns:p14="http://schemas.microsoft.com/office/powerpoint/2010/main" val="2892604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4C41A-C720-F91F-703B-1E466E60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OPM's biggest natural enemy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3D7D09-8864-11E4-C352-83948864B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tx2"/>
                </a:solidFill>
              </a:rPr>
              <a:t>Both the larva and the beetle</a:t>
            </a:r>
          </a:p>
          <a:p>
            <a:r>
              <a:rPr lang="en-GB" sz="2400" dirty="0">
                <a:solidFill>
                  <a:schemeClr val="tx2"/>
                </a:solidFill>
              </a:rPr>
              <a:t>Eat up to 11 caterpillars per day</a:t>
            </a:r>
          </a:p>
          <a:p>
            <a:r>
              <a:rPr lang="en-GB" sz="2400" dirty="0">
                <a:solidFill>
                  <a:schemeClr val="tx2"/>
                </a:solidFill>
              </a:rPr>
              <a:t>First eliminates about 10 caterpillars</a:t>
            </a:r>
          </a:p>
          <a:p>
            <a:r>
              <a:rPr lang="en-GB" sz="2400" dirty="0">
                <a:solidFill>
                  <a:schemeClr val="tx2"/>
                </a:solidFill>
              </a:rPr>
              <a:t>Large beetle, can live up to 4 years</a:t>
            </a:r>
          </a:p>
          <a:p>
            <a:r>
              <a:rPr lang="en-GB" sz="2400" dirty="0">
                <a:solidFill>
                  <a:schemeClr val="tx2"/>
                </a:solidFill>
              </a:rPr>
              <a:t>Good flyer</a:t>
            </a:r>
          </a:p>
          <a:p>
            <a:r>
              <a:rPr lang="en-GB" sz="2400" dirty="0">
                <a:solidFill>
                  <a:schemeClr val="tx2"/>
                </a:solidFill>
              </a:rPr>
              <a:t>Single observations in B/NL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84A49E-5401-8C72-8B6C-FEEE905A0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380" y="2483702"/>
            <a:ext cx="2518611" cy="336030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87648E7-5972-6C39-1BFC-BAF2E8B1F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207" y="1548000"/>
            <a:ext cx="3433071" cy="418189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828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38088F-27C5-DA33-9B0F-E546CCB73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70" y="180736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sz="2200" dirty="0">
                <a:solidFill>
                  <a:schemeClr val="tx2"/>
                </a:solidFill>
              </a:rPr>
              <a:t>Introduced in 1909 in the US for natural control</a:t>
            </a:r>
          </a:p>
          <a:p>
            <a:r>
              <a:rPr lang="en-GB" sz="2200" dirty="0">
                <a:solidFill>
                  <a:schemeClr val="tx2"/>
                </a:solidFill>
              </a:rPr>
              <a:t>Already suggested in 1990 in the Netherlands and recently in Germany</a:t>
            </a:r>
            <a:endParaRPr lang="nl-BE" sz="2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6B09BD4-75E6-45EA-E0D8-5F5BD33F0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788"/>
          <a:stretch/>
        </p:blipFill>
        <p:spPr>
          <a:xfrm>
            <a:off x="6871692" y="1544019"/>
            <a:ext cx="3941064" cy="40965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78DD0C-C358-90A0-0D95-FD5F3DC6B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36" y="3669474"/>
            <a:ext cx="3010342" cy="19710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FDF3E34-1AC3-CC09-9033-6C32ADC12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35" y="3669474"/>
            <a:ext cx="2961169" cy="197105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25C8748-E782-F939-2D60-1109AC620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Known for a long time...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8958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ea typeface="Calibri"/>
                <a:cs typeface="Calibri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Is the Oak Processionary Moth declining?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Ecological control of the Oak Processionary Moth</a:t>
            </a:r>
            <a:endParaRPr lang="nl-NL" sz="20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Tits as natural predators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Road verge management, parasitoid flies and wasps</a:t>
            </a:r>
            <a:endParaRPr lang="nl-NL" sz="18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Common Ivy - An unexpected sidestep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The Forest Caterpillar Hunter, back with a vengeance</a:t>
            </a:r>
            <a:endParaRPr lang="nl-NL" sz="18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7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Biocide use in Flanders and the Netherlands – on the way to a drastic reduction?</a:t>
            </a:r>
            <a:endParaRPr lang="nl-NL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356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3B634C-AEE1-18EC-0B58-30C0C6B0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FB9D941C-F84B-0766-0EFB-A917CFB480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5627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19B589B5-4C3E-1546-57BA-13DAFF3D16AF}"/>
              </a:ext>
            </a:extLst>
          </p:cNvPr>
          <p:cNvSpPr txBox="1">
            <a:spLocks/>
          </p:cNvSpPr>
          <p:nvPr/>
        </p:nvSpPr>
        <p:spPr>
          <a:xfrm>
            <a:off x="838200" y="828000"/>
            <a:ext cx="105156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Actions taken</a:t>
            </a:r>
          </a:p>
        </p:txBody>
      </p:sp>
    </p:spTree>
    <p:extLst>
      <p:ext uri="{BB962C8B-B14F-4D97-AF65-F5344CB8AC3E}">
        <p14:creationId xmlns:p14="http://schemas.microsoft.com/office/powerpoint/2010/main" val="3096973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6FCEB-4697-4F5B-98DD-05392334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Training in Turkey 28.03 - 01.04.2022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58336C-BE1F-4F79-9E08-717F6DBD3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r>
              <a:rPr lang="en-GB" dirty="0">
                <a:solidFill>
                  <a:schemeClr val="tx2"/>
                </a:solidFill>
              </a:rPr>
              <a:t>Forestry Institute in Izmir</a:t>
            </a:r>
          </a:p>
          <a:p>
            <a:r>
              <a:rPr lang="en-GB" dirty="0">
                <a:solidFill>
                  <a:schemeClr val="tx2"/>
                </a:solidFill>
              </a:rPr>
              <a:t>29 places where they breed CS for release</a:t>
            </a:r>
            <a:endParaRPr lang="nl-BE" dirty="0">
              <a:solidFill>
                <a:schemeClr val="tx2"/>
              </a:solidFill>
            </a:endParaRPr>
          </a:p>
          <a:p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3D8489-5E6B-42AF-8454-7039524A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518" y="3427373"/>
            <a:ext cx="3468964" cy="2602627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979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afel, binnen, muur, persoon&#10;&#10;Automatisch gegenereerde beschrijving">
            <a:extLst>
              <a:ext uri="{FF2B5EF4-FFF2-40B4-BE49-F238E27FC236}">
                <a16:creationId xmlns:a16="http://schemas.microsoft.com/office/drawing/2014/main" id="{A8E25537-1C8E-43F2-AE2B-7D95C37D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24" y="729000"/>
            <a:ext cx="8095951" cy="54000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687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, lucht, gras, veld&#10;&#10;Automatisch gegenereerde beschrijving">
            <a:extLst>
              <a:ext uri="{FF2B5EF4-FFF2-40B4-BE49-F238E27FC236}">
                <a16:creationId xmlns:a16="http://schemas.microsoft.com/office/drawing/2014/main" id="{073B1C56-456B-4421-8F1B-D3F05AA91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41" y="729812"/>
            <a:ext cx="8093518" cy="5398376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054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9B4DDC2-DF7D-4A1A-B473-6DCC988FA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6001" y="729000"/>
            <a:ext cx="3599998" cy="54000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449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71FB03F-6478-4A0A-BD5E-146A4979C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024" y="729000"/>
            <a:ext cx="8095951" cy="54000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535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9CA0B15-D47D-408A-8E9D-7BDD20053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024" y="729000"/>
            <a:ext cx="8095951" cy="54000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679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3C8F16D-523C-4B92-88AE-92C8ECEA2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024" y="729000"/>
            <a:ext cx="8095952" cy="5400000"/>
          </a:xfrm>
          <a:prstGeom prst="rect">
            <a:avLst/>
          </a:prstGeom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249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504AD40-62F7-4A8E-976F-925DA72FE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468" y="729000"/>
            <a:ext cx="8105064" cy="540000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658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4B9B238-122B-4089-BAB8-3DCE8BADD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468" y="729000"/>
            <a:ext cx="8105064" cy="54000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01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ea typeface="Calibri"/>
                <a:cs typeface="Calibri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Is the Oak Processionary Moth declining?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Ecological control of the Oak Processionary Moth</a:t>
            </a:r>
            <a:endParaRPr lang="nl-NL" sz="20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Tits as natural predators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Road verge management, parasitoid flies and wasps</a:t>
            </a:r>
            <a:endParaRPr lang="nl-NL" sz="18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Common Ivy - 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an</a:t>
            </a: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unexpected sidestep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The Forest Caterpillar Hunter, back with a vengeance</a:t>
            </a:r>
            <a:endParaRPr lang="nl-NL" sz="18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7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Biocide use in Flanders and the Netherlands – on the way to a drastic reduction?</a:t>
            </a:r>
            <a:endParaRPr lang="nl-NL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6F88142-370F-5EC5-A474-77BD6DB8D185}"/>
              </a:ext>
            </a:extLst>
          </p:cNvPr>
          <p:cNvSpPr txBox="1"/>
          <p:nvPr/>
        </p:nvSpPr>
        <p:spPr>
          <a:xfrm>
            <a:off x="838200" y="1825625"/>
            <a:ext cx="6990806" cy="4037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1867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oom, gras, buiten, grond&#10;&#10;Automatisch gegenereerde beschrijving">
            <a:extLst>
              <a:ext uri="{FF2B5EF4-FFF2-40B4-BE49-F238E27FC236}">
                <a16:creationId xmlns:a16="http://schemas.microsoft.com/office/drawing/2014/main" id="{1558F747-D09C-44C6-A92F-77E74BCE5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23" y="729000"/>
            <a:ext cx="8095953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594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DB2CE17B-FA98-41FD-B2B3-224B72067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00" y="729000"/>
            <a:ext cx="8100000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651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8BE1222-B141-4993-B31B-7EBE817E7B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60" y="729000"/>
            <a:ext cx="7198080" cy="5400000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837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D64B23-3F21-44D1-80EE-C0DDB34F1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50" y="729000"/>
            <a:ext cx="7197499" cy="5400000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01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5700D59-8DED-4130-8F53-6250F30B5C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5" y="1417064"/>
            <a:ext cx="5494897" cy="4122273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2255974-D8B6-4596-9BB1-F837C9EB5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046" y="1417063"/>
            <a:ext cx="5494899" cy="4122274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2759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20054A7-CF44-4D0B-A288-C86FCD3D8A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1"/>
          <a:stretch/>
        </p:blipFill>
        <p:spPr bwMode="auto">
          <a:xfrm>
            <a:off x="1733985" y="729000"/>
            <a:ext cx="8724029" cy="5400000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279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innen, container, blad, plastic&#10;&#10;Automatisch gegenereerde beschrijving">
            <a:extLst>
              <a:ext uri="{FF2B5EF4-FFF2-40B4-BE49-F238E27FC236}">
                <a16:creationId xmlns:a16="http://schemas.microsoft.com/office/drawing/2014/main" id="{28E138A1-7056-481C-9E3D-48E2B9394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24" y="729000"/>
            <a:ext cx="8482751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5597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FA50B3B-F2DB-4C51-913C-BDF96665A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000" y="729000"/>
            <a:ext cx="8099999" cy="54000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094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7DC666B-214B-4A9E-8AFD-607C1C404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33" y="729000"/>
            <a:ext cx="7824334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612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F39D54B-D2A6-446B-8EC4-22A3F6125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82" y="729000"/>
            <a:ext cx="4051500" cy="5400000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6DBAD78-AFBC-400B-A43E-77579D579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415" y="729000"/>
            <a:ext cx="4050000" cy="54000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3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CFAB4-F787-A35E-D118-C71B94E2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1" y="614419"/>
            <a:ext cx="10879637" cy="720000"/>
          </a:xfrm>
        </p:spPr>
        <p:txBody>
          <a:bodyPr>
            <a:normAutofit fontScale="90000"/>
          </a:bodyPr>
          <a:lstStyle/>
          <a:p>
            <a:r>
              <a:rPr lang="en-US" dirty="0"/>
              <a:t>Is the Oak Processionary Moth (OPM) declining?</a:t>
            </a:r>
            <a:r>
              <a:rPr lang="nl-BE" dirty="0"/>
              <a:t>???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4EF7B1-17CF-6EBC-D867-01D0CDF56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46"/>
          <a:stretch/>
        </p:blipFill>
        <p:spPr>
          <a:xfrm>
            <a:off x="7723842" y="1555565"/>
            <a:ext cx="3158735" cy="4688016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B7F51001-3824-3A16-6529-1BC440CB1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16" y="1555565"/>
            <a:ext cx="4236815" cy="2383208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03D3306-F121-D18F-9743-207D0765D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245" y="3457305"/>
            <a:ext cx="4424849" cy="241312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043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98A44-9206-5FFD-5F47-7403ADC8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0" y="370507"/>
            <a:ext cx="10515600" cy="1325563"/>
          </a:xfrm>
        </p:spPr>
        <p:txBody>
          <a:bodyPr/>
          <a:lstStyle/>
          <a:p>
            <a:r>
              <a:rPr lang="nl-BE" dirty="0"/>
              <a:t>2023 nieuw actie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F4DCBF-2F52-85ED-6155-A31DF531F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" y="1253331"/>
            <a:ext cx="10515600" cy="4351338"/>
          </a:xfrm>
        </p:spPr>
        <p:txBody>
          <a:bodyPr/>
          <a:lstStyle/>
          <a:p>
            <a:r>
              <a:rPr lang="nl-BE" dirty="0"/>
              <a:t>Nieuwe Poppenrovers uit Turkije van EPR gebied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56CEB7-6295-51D7-2A45-1169AFB95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252" y="1696070"/>
            <a:ext cx="5761496" cy="43200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4022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voedsel, grond, container, buitenshuis&#10;&#10;Automatisch gegenereerde beschrijving">
            <a:extLst>
              <a:ext uri="{FF2B5EF4-FFF2-40B4-BE49-F238E27FC236}">
                <a16:creationId xmlns:a16="http://schemas.microsoft.com/office/drawing/2014/main" id="{DE6595AB-A97B-5ACA-4AC0-29B898B3C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61" y="729000"/>
            <a:ext cx="7517078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363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overdekt, muur, plank&#10;&#10;Automatisch gegenereerde beschrijving">
            <a:extLst>
              <a:ext uri="{FF2B5EF4-FFF2-40B4-BE49-F238E27FC236}">
                <a16:creationId xmlns:a16="http://schemas.microsoft.com/office/drawing/2014/main" id="{2AC4C94D-0467-A4A5-B997-931C6D1AD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66" y="729000"/>
            <a:ext cx="7192267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91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lant, koelkast, overdekt, plank&#10;&#10;Automatisch gegenereerde beschrijving">
            <a:extLst>
              <a:ext uri="{FF2B5EF4-FFF2-40B4-BE49-F238E27FC236}">
                <a16:creationId xmlns:a16="http://schemas.microsoft.com/office/drawing/2014/main" id="{8F159CF4-5290-C829-BE79-1E33850EB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66" y="729000"/>
            <a:ext cx="7192267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869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F26CC-C033-4757-AE3F-E0FC514F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Late </a:t>
            </a:r>
            <a:r>
              <a:rPr lang="en-GB" dirty="0"/>
              <a:t>arrival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89201B-82A0-426A-9B22-7F6914179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61082" cy="4204375"/>
          </a:xfrm>
        </p:spPr>
        <p:txBody>
          <a:bodyPr/>
          <a:lstStyle/>
          <a:p>
            <a:r>
              <a:rPr lang="nl-BE" dirty="0"/>
              <a:t>Juni 26</a:t>
            </a:r>
            <a:r>
              <a:rPr lang="nl-BE" baseline="30000" dirty="0"/>
              <a:t>th</a:t>
            </a:r>
            <a:r>
              <a:rPr lang="nl-BE" dirty="0"/>
              <a:t> 2023</a:t>
            </a:r>
          </a:p>
        </p:txBody>
      </p:sp>
      <p:pic>
        <p:nvPicPr>
          <p:cNvPr id="4" name="355463008_9332351506835218_4650802891592035702_n (1)">
            <a:hlinkClick r:id="" action="ppaction://media"/>
            <a:extLst>
              <a:ext uri="{FF2B5EF4-FFF2-40B4-BE49-F238E27FC236}">
                <a16:creationId xmlns:a16="http://schemas.microsoft.com/office/drawing/2014/main" id="{79727C4F-D36B-5D64-1671-B25864B4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2756" y="206039"/>
            <a:ext cx="3455076" cy="60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B1C4E-F6B5-81B1-14CB-3B4B400F9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634"/>
            <a:ext cx="10515600" cy="720000"/>
          </a:xfrm>
        </p:spPr>
        <p:txBody>
          <a:bodyPr/>
          <a:lstStyle/>
          <a:p>
            <a:r>
              <a:rPr lang="nl-BE" dirty="0"/>
              <a:t>Late </a:t>
            </a:r>
            <a:r>
              <a:rPr lang="nl-BE" dirty="0" err="1"/>
              <a:t>arrival</a:t>
            </a:r>
            <a:endParaRPr lang="nl-BE" dirty="0"/>
          </a:p>
        </p:txBody>
      </p:sp>
      <p:pic>
        <p:nvPicPr>
          <p:cNvPr id="5" name="Afbeelding 4" descr="Afbeelding met ongewerveld dier, kever, insect, ongedierte&#10;&#10;Automatisch gegenereerde beschrijving">
            <a:extLst>
              <a:ext uri="{FF2B5EF4-FFF2-40B4-BE49-F238E27FC236}">
                <a16:creationId xmlns:a16="http://schemas.microsoft.com/office/drawing/2014/main" id="{9409AA9C-7601-2CCD-B965-544BC64F7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68" y="1644031"/>
            <a:ext cx="6575663" cy="4385968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803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ongewerveld dier, kever, insect, geleedpotige&#10;&#10;Automatisch gegenereerde beschrijving">
            <a:extLst>
              <a:ext uri="{FF2B5EF4-FFF2-40B4-BE49-F238E27FC236}">
                <a16:creationId xmlns:a16="http://schemas.microsoft.com/office/drawing/2014/main" id="{A2248D9D-52D1-CB84-3CEC-E4DEF8BBD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33" y="729000"/>
            <a:ext cx="8359134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137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tent, plant, gras&#10;&#10;Automatisch gegenereerde beschrijving">
            <a:extLst>
              <a:ext uri="{FF2B5EF4-FFF2-40B4-BE49-F238E27FC236}">
                <a16:creationId xmlns:a16="http://schemas.microsoft.com/office/drawing/2014/main" id="{59597CE4-7018-8C27-C6C4-1DA58E164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79" y="729000"/>
            <a:ext cx="7202242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166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blad, kruid, plant&#10;&#10;Automatisch gegenereerde beschrijving">
            <a:extLst>
              <a:ext uri="{FF2B5EF4-FFF2-40B4-BE49-F238E27FC236}">
                <a16:creationId xmlns:a16="http://schemas.microsoft.com/office/drawing/2014/main" id="{FA1B735F-368B-8358-6479-0FC6386D1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25" y="729000"/>
            <a:ext cx="4054350" cy="5400000"/>
          </a:xfr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74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22864-6CDC-E83F-1FA7-E83512E5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dirty="0"/>
              <a:t>How </a:t>
            </a:r>
            <a:r>
              <a:rPr lang="nl-BE" sz="3600" dirty="0" err="1"/>
              <a:t>to</a:t>
            </a:r>
            <a:r>
              <a:rPr lang="nl-BE" sz="3600" dirty="0"/>
              <a:t> continue with the </a:t>
            </a:r>
            <a:r>
              <a:rPr lang="nl-BE" sz="3600" dirty="0" err="1"/>
              <a:t>Forrest</a:t>
            </a:r>
            <a:r>
              <a:rPr lang="nl-BE" sz="3600" dirty="0"/>
              <a:t> Caterpillar Hunter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F6EDC0-9754-2297-56CD-38D8F3EBA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tx2"/>
                </a:solidFill>
              </a:rPr>
              <a:t>Currently 92 beetles in the greenhouse</a:t>
            </a:r>
          </a:p>
          <a:p>
            <a:r>
              <a:rPr lang="en-GB" sz="2400" dirty="0">
                <a:solidFill>
                  <a:schemeClr val="tx2"/>
                </a:solidFill>
              </a:rPr>
              <a:t>Hibernating underground</a:t>
            </a:r>
          </a:p>
          <a:p>
            <a:r>
              <a:rPr lang="en-GB" sz="2400" dirty="0">
                <a:solidFill>
                  <a:schemeClr val="tx2"/>
                </a:solidFill>
              </a:rPr>
              <a:t>Woke up again in the spring and offered caterpillars in the lab</a:t>
            </a:r>
          </a:p>
          <a:p>
            <a:r>
              <a:rPr lang="en-GB" sz="2400" dirty="0">
                <a:solidFill>
                  <a:schemeClr val="tx2"/>
                </a:solidFill>
              </a:rPr>
              <a:t>Hoping for offspring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en-GB" sz="2400" dirty="0">
                <a:solidFill>
                  <a:schemeClr val="tx2"/>
                </a:solidFill>
              </a:rPr>
              <a:t>Test remains under laboratory conditions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27768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8A9D239F-7B4B-20BF-F2CA-98DD8984E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1" y="758425"/>
            <a:ext cx="4658085" cy="5096084"/>
          </a:xfrm>
        </p:spPr>
      </p:pic>
      <p:pic>
        <p:nvPicPr>
          <p:cNvPr id="4" name="Afbeelding 3" descr="Afbeelding met rups, ongewerveld dier, larve, insect&#10;&#10;Automatisch gegenereerde beschrijving">
            <a:extLst>
              <a:ext uri="{FF2B5EF4-FFF2-40B4-BE49-F238E27FC236}">
                <a16:creationId xmlns:a16="http://schemas.microsoft.com/office/drawing/2014/main" id="{89184796-82AB-B1DA-96DB-E443AE742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6" r="5342"/>
          <a:stretch/>
        </p:blipFill>
        <p:spPr>
          <a:xfrm>
            <a:off x="6052265" y="1225046"/>
            <a:ext cx="5646767" cy="5063122"/>
          </a:xfrm>
          <a:prstGeom prst="rect">
            <a:avLst/>
          </a:prstGeom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B3EB119B-8906-D392-F651-48F5CC6B9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/>
          <a:stretch/>
        </p:blipFill>
        <p:spPr bwMode="auto">
          <a:xfrm>
            <a:off x="6096000" y="943154"/>
            <a:ext cx="5646766" cy="3877495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2F14805-84F5-5358-568C-193A29E44798}"/>
              </a:ext>
            </a:extLst>
          </p:cNvPr>
          <p:cNvSpPr txBox="1"/>
          <p:nvPr/>
        </p:nvSpPr>
        <p:spPr>
          <a:xfrm>
            <a:off x="6096000" y="4451317"/>
            <a:ext cx="290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Wikipedia  C Reinhold Möller</a:t>
            </a:r>
          </a:p>
        </p:txBody>
      </p:sp>
    </p:spTree>
    <p:extLst>
      <p:ext uri="{BB962C8B-B14F-4D97-AF65-F5344CB8AC3E}">
        <p14:creationId xmlns:p14="http://schemas.microsoft.com/office/powerpoint/2010/main" val="7231214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ea typeface="Calibri"/>
                <a:cs typeface="Calibri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Is the Oak Processionary Moth declining?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Ecological control of the Oak Processionary Moth</a:t>
            </a:r>
            <a:endParaRPr lang="nl-NL" sz="20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Tits as natural predators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Road verge management, parasitoid flies and wasps</a:t>
            </a:r>
            <a:endParaRPr lang="nl-NL" sz="1800" dirty="0">
              <a:solidFill>
                <a:schemeClr val="tx1">
                  <a:lumMod val="50000"/>
                </a:schemeClr>
              </a:solidFill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Common Ivy - 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an</a:t>
            </a:r>
            <a:r>
              <a:rPr lang="nl-NL" sz="18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unexpected sidestep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The Forest Caterpillar Hunter, back with a vengeance</a:t>
            </a:r>
            <a:endParaRPr lang="nl-NL" sz="18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7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cs typeface="Calibri"/>
              </a:rPr>
              <a:t>Biocide use in Flanders and the Netherlands – on the way to a drastic reduction?</a:t>
            </a:r>
            <a:endParaRPr lang="nl-NL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F5213AA-1ED5-8163-3A90-FB375E7E59EB}"/>
              </a:ext>
            </a:extLst>
          </p:cNvPr>
          <p:cNvSpPr txBox="1"/>
          <p:nvPr/>
        </p:nvSpPr>
        <p:spPr>
          <a:xfrm>
            <a:off x="695325" y="4655865"/>
            <a:ext cx="9296400" cy="4037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55310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Biocide </a:t>
            </a:r>
            <a:r>
              <a:rPr lang="nl-BE" dirty="0" err="1"/>
              <a:t>use</a:t>
            </a:r>
            <a:r>
              <a:rPr lang="nl-BE" dirty="0"/>
              <a:t> in </a:t>
            </a:r>
            <a:r>
              <a:rPr lang="nl-BE" dirty="0" err="1"/>
              <a:t>Flanders</a:t>
            </a:r>
            <a:r>
              <a:rPr lang="nl-BE" dirty="0"/>
              <a:t> and the Netherlands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1">
                    <a:lumMod val="50000"/>
                  </a:schemeClr>
                </a:solidFill>
              </a:rPr>
              <a:t>Main project objective:</a:t>
            </a:r>
          </a:p>
          <a:p>
            <a:pPr lvl="1"/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Drastic reduction in the amount of biocides used in the fight against OPM</a:t>
            </a:r>
          </a:p>
          <a:p>
            <a:pPr lvl="2"/>
            <a:r>
              <a:rPr lang="en-GB" sz="1600" b="1" dirty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50% in the project area before end 2025</a:t>
            </a:r>
          </a:p>
          <a:p>
            <a:pPr lvl="2"/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- 50% in Flanders &amp; the Netherlands before end 2030</a:t>
            </a:r>
            <a:endParaRPr lang="nl-BE" sz="16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2400" b="1" dirty="0">
                <a:solidFill>
                  <a:schemeClr val="tx1">
                    <a:lumMod val="50000"/>
                  </a:schemeClr>
                </a:solidFill>
              </a:rPr>
              <a:t>Indicators:</a:t>
            </a:r>
          </a:p>
          <a:p>
            <a:pPr lvl="1">
              <a:spcBef>
                <a:spcPts val="1200"/>
              </a:spcBef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Extent of use (-&gt; effect on the environment)</a:t>
            </a:r>
          </a:p>
          <a:p>
            <a:pPr lvl="2"/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Number of trees sprayed</a:t>
            </a:r>
          </a:p>
          <a:p>
            <a:pPr lvl="2"/>
            <a:r>
              <a:rPr lang="en-GB" sz="1600" b="1" dirty="0">
                <a:solidFill>
                  <a:schemeClr val="tx1">
                    <a:lumMod val="50000"/>
                  </a:schemeClr>
                </a:solidFill>
              </a:rPr>
              <a:t>Amount of biocide used (in kg or l)</a:t>
            </a:r>
          </a:p>
          <a:p>
            <a:pPr lvl="1">
              <a:spcBef>
                <a:spcPts val="1200"/>
              </a:spcBef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Effectiveness of the biocide (-&gt; percentage of OPM and other species impacted)</a:t>
            </a:r>
          </a:p>
          <a:p>
            <a:pPr lvl="2"/>
            <a:r>
              <a:rPr lang="en-GB" sz="1600" b="1" dirty="0">
                <a:solidFill>
                  <a:schemeClr val="tx1">
                    <a:lumMod val="50000"/>
                  </a:schemeClr>
                </a:solidFill>
              </a:rPr>
              <a:t>Amount of active substance used (in kg)</a:t>
            </a:r>
          </a:p>
          <a:p>
            <a:pPr lvl="2"/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Potency (biological effect) in IU or MIU</a:t>
            </a:r>
            <a:endParaRPr lang="nl-BE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Afbeelding 3" descr="Afbeelding met tekst, buitenshuis, boom, teken&#10;&#10;Automatisch gegenereerde beschrijving">
            <a:extLst>
              <a:ext uri="{FF2B5EF4-FFF2-40B4-BE49-F238E27FC236}">
                <a16:creationId xmlns:a16="http://schemas.microsoft.com/office/drawing/2014/main" id="{FA246D1B-AF78-471F-05B4-1C68EC8B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242" y="1710489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3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Information sources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647"/>
            <a:ext cx="10515600" cy="4204375"/>
          </a:xfrm>
        </p:spPr>
        <p:txBody>
          <a:bodyPr>
            <a:normAutofit fontScale="85000" lnSpcReduction="20000"/>
          </a:bodyPr>
          <a:lstStyle/>
          <a:p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Biocides </a:t>
            </a: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used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by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door de project partner</a:t>
            </a:r>
          </a:p>
          <a:p>
            <a:pPr lvl="2">
              <a:lnSpc>
                <a:spcPct val="120000"/>
              </a:lnSpc>
            </a:pPr>
            <a:r>
              <a:rPr lang="nl-BE" sz="1500" dirty="0" err="1">
                <a:solidFill>
                  <a:schemeClr val="tx1">
                    <a:lumMod val="50000"/>
                  </a:schemeClr>
                </a:solidFill>
              </a:rPr>
              <a:t>All</a:t>
            </a:r>
            <a:r>
              <a:rPr lang="nl-BE" sz="15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1500" dirty="0" err="1">
                <a:solidFill>
                  <a:schemeClr val="tx1">
                    <a:lumMod val="50000"/>
                  </a:schemeClr>
                </a:solidFill>
              </a:rPr>
              <a:t>municipalities</a:t>
            </a:r>
            <a:r>
              <a:rPr lang="nl-BE" sz="1500" dirty="0">
                <a:solidFill>
                  <a:schemeClr val="tx1">
                    <a:lumMod val="50000"/>
                  </a:schemeClr>
                </a:solidFill>
              </a:rPr>
              <a:t> in the </a:t>
            </a:r>
            <a:r>
              <a:rPr lang="nl-BE" sz="1500" dirty="0" err="1">
                <a:solidFill>
                  <a:schemeClr val="tx1">
                    <a:lumMod val="50000"/>
                  </a:schemeClr>
                </a:solidFill>
              </a:rPr>
              <a:t>provinces</a:t>
            </a:r>
            <a:r>
              <a:rPr lang="nl-BE" sz="1500" dirty="0">
                <a:solidFill>
                  <a:schemeClr val="tx1">
                    <a:lumMod val="50000"/>
                  </a:schemeClr>
                </a:solidFill>
              </a:rPr>
              <a:t> of Limburg &amp; Antwerp (BE) ;</a:t>
            </a:r>
          </a:p>
          <a:p>
            <a:pPr lvl="2"/>
            <a:r>
              <a:rPr lang="nl-BE" sz="1500" dirty="0" err="1">
                <a:solidFill>
                  <a:schemeClr val="tx1">
                    <a:lumMod val="50000"/>
                  </a:schemeClr>
                </a:solidFill>
              </a:rPr>
              <a:t>Provinces</a:t>
            </a:r>
            <a:r>
              <a:rPr lang="nl-BE" sz="1500" dirty="0">
                <a:solidFill>
                  <a:schemeClr val="tx1">
                    <a:lumMod val="50000"/>
                  </a:schemeClr>
                </a:solidFill>
              </a:rPr>
              <a:t> of Gelderland &amp; Noord-Brabant (NL) on </a:t>
            </a:r>
            <a:r>
              <a:rPr lang="nl-BE" sz="1500" dirty="0" err="1">
                <a:solidFill>
                  <a:schemeClr val="tx1">
                    <a:lumMod val="50000"/>
                  </a:schemeClr>
                </a:solidFill>
              </a:rPr>
              <a:t>provincial</a:t>
            </a:r>
            <a:r>
              <a:rPr lang="nl-BE" sz="15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1500" dirty="0" err="1">
                <a:solidFill>
                  <a:schemeClr val="tx1">
                    <a:lumMod val="50000"/>
                  </a:schemeClr>
                </a:solidFill>
              </a:rPr>
              <a:t>roads</a:t>
            </a:r>
            <a:r>
              <a:rPr lang="nl-BE" sz="1500" dirty="0">
                <a:solidFill>
                  <a:schemeClr val="tx1">
                    <a:lumMod val="50000"/>
                  </a:schemeClr>
                </a:solidFill>
              </a:rPr>
              <a:t>;</a:t>
            </a:r>
          </a:p>
          <a:p>
            <a:pPr lvl="2"/>
            <a:r>
              <a:rPr lang="nl-BE" sz="1500" dirty="0" err="1">
                <a:solidFill>
                  <a:schemeClr val="tx1">
                    <a:lumMod val="50000"/>
                  </a:schemeClr>
                </a:solidFill>
              </a:rPr>
              <a:t>Municioalities</a:t>
            </a:r>
            <a:r>
              <a:rPr lang="nl-BE" sz="1500" dirty="0">
                <a:solidFill>
                  <a:schemeClr val="tx1">
                    <a:lumMod val="50000"/>
                  </a:schemeClr>
                </a:solidFill>
              </a:rPr>
              <a:t> Sittard-Geleen, Maastricht and Heerlen in Limburg (NL);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nl-BE" sz="2200" b="1" dirty="0">
                <a:solidFill>
                  <a:schemeClr val="tx1">
                    <a:lumMod val="50000"/>
                  </a:schemeClr>
                </a:solidFill>
              </a:rPr>
              <a:t>Baseline 2018: 2053 l/kg</a:t>
            </a:r>
          </a:p>
          <a:p>
            <a:pPr>
              <a:lnSpc>
                <a:spcPct val="160000"/>
              </a:lnSpc>
            </a:pP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Annual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VMM-data (</a:t>
            </a: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Flanders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All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Flemish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municipalities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&amp;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higher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authorities</a:t>
            </a:r>
            <a:endParaRPr lang="nl-BE" sz="1600" dirty="0">
              <a:solidFill>
                <a:schemeClr val="tx1">
                  <a:lumMod val="50000"/>
                </a:schemeClr>
              </a:solidFill>
            </a:endParaRPr>
          </a:p>
          <a:p>
            <a:pPr lvl="2"/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Data as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from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2011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nl-BE" sz="2200" b="1" dirty="0">
                <a:solidFill>
                  <a:schemeClr val="tx1">
                    <a:lumMod val="50000"/>
                  </a:schemeClr>
                </a:solidFill>
              </a:rPr>
              <a:t>Baseline 2018: 1581 l/kg</a:t>
            </a:r>
          </a:p>
          <a:p>
            <a:pPr>
              <a:lnSpc>
                <a:spcPct val="160000"/>
              </a:lnSpc>
            </a:pP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Ambassador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municipalities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: </a:t>
            </a:r>
          </a:p>
          <a:p>
            <a:pPr lvl="2"/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Annual survey sent out by the project</a:t>
            </a:r>
            <a:endParaRPr lang="nl-BE" sz="1600" dirty="0">
              <a:solidFill>
                <a:schemeClr val="tx1">
                  <a:lumMod val="50000"/>
                </a:schemeClr>
              </a:solidFill>
            </a:endParaRPr>
          </a:p>
          <a:p>
            <a:pPr lvl="2"/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At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least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4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municipalities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per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province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(NL + BE)</a:t>
            </a:r>
          </a:p>
          <a:p>
            <a:pPr lvl="2"/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Data as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</a:rPr>
              <a:t>from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</a:rPr>
              <a:t> 2020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nl-BE" sz="2200" b="1" dirty="0">
                <a:solidFill>
                  <a:schemeClr val="tx1">
                    <a:lumMod val="50000"/>
                  </a:schemeClr>
                </a:solidFill>
              </a:rPr>
              <a:t>Baseline 2021: 32,4 l/kg</a:t>
            </a:r>
            <a:endParaRPr lang="nl-BE" sz="2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305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Biocides </a:t>
            </a:r>
            <a:r>
              <a:rPr lang="nl-BE" dirty="0" err="1"/>
              <a:t>used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3537155" cy="2260872"/>
          </a:xfrm>
        </p:spPr>
        <p:txBody>
          <a:bodyPr>
            <a:normAutofit/>
          </a:bodyPr>
          <a:lstStyle/>
          <a:p>
            <a:r>
              <a:rPr lang="nl-BE" sz="2400" i="1" dirty="0">
                <a:solidFill>
                  <a:schemeClr val="tx1">
                    <a:lumMod val="50000"/>
                  </a:schemeClr>
                </a:solidFill>
              </a:rPr>
              <a:t>Bacillus </a:t>
            </a:r>
            <a:r>
              <a:rPr lang="nl-BE" sz="2400" i="1" dirty="0" err="1">
                <a:solidFill>
                  <a:schemeClr val="tx1">
                    <a:lumMod val="50000"/>
                  </a:schemeClr>
                </a:solidFill>
              </a:rPr>
              <a:t>thuringiensis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(BT)</a:t>
            </a:r>
          </a:p>
          <a:p>
            <a:pPr lvl="1"/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Three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variants</a:t>
            </a:r>
            <a:endParaRPr lang="nl-BE" sz="20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Impact on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all</a:t>
            </a:r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caterpillars</a:t>
            </a:r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not</a:t>
            </a:r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just</a:t>
            </a:r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 OPM</a:t>
            </a:r>
          </a:p>
          <a:p>
            <a:pPr lvl="1"/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Most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commonly</a:t>
            </a:r>
            <a:r>
              <a:rPr lang="nl-BE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</a:rPr>
              <a:t>used</a:t>
            </a:r>
            <a:endParaRPr lang="nl-BE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ADD7BB6E-3F0A-B7AB-9222-1E70654C5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503955"/>
              </p:ext>
            </p:extLst>
          </p:nvPr>
        </p:nvGraphicFramePr>
        <p:xfrm>
          <a:off x="4511038" y="2026920"/>
          <a:ext cx="6426927" cy="2194560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762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79864">
                  <a:extLst>
                    <a:ext uri="{9D8B030D-6E8A-4147-A177-3AD203B41FA5}">
                      <a16:colId xmlns:a16="http://schemas.microsoft.com/office/drawing/2014/main" val="3225221864"/>
                    </a:ext>
                  </a:extLst>
                </a:gridCol>
                <a:gridCol w="1898469">
                  <a:extLst>
                    <a:ext uri="{9D8B030D-6E8A-4147-A177-3AD203B41FA5}">
                      <a16:colId xmlns:a16="http://schemas.microsoft.com/office/drawing/2014/main" val="1123425725"/>
                    </a:ext>
                  </a:extLst>
                </a:gridCol>
                <a:gridCol w="818606">
                  <a:extLst>
                    <a:ext uri="{9D8B030D-6E8A-4147-A177-3AD203B41FA5}">
                      <a16:colId xmlns:a16="http://schemas.microsoft.com/office/drawing/2014/main" val="2694819937"/>
                    </a:ext>
                  </a:extLst>
                </a:gridCol>
                <a:gridCol w="1471748">
                  <a:extLst>
                    <a:ext uri="{9D8B030D-6E8A-4147-A177-3AD203B41FA5}">
                      <a16:colId xmlns:a16="http://schemas.microsoft.com/office/drawing/2014/main" val="792575876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74954380"/>
                    </a:ext>
                  </a:extLst>
                </a:gridCol>
              </a:tblGrid>
              <a:tr h="687977">
                <a:tc>
                  <a:txBody>
                    <a:bodyPr/>
                    <a:lstStyle/>
                    <a:p>
                      <a:pPr algn="ctr"/>
                      <a:r>
                        <a:rPr lang="nl-BE" sz="160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BT subspecies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Active </a:t>
                      </a:r>
                      <a:r>
                        <a:rPr lang="nl-BE" sz="1600" dirty="0" err="1"/>
                        <a:t>substance</a:t>
                      </a:r>
                      <a:endParaRPr lang="nl-BE" sz="1600" dirty="0"/>
                    </a:p>
                    <a:p>
                      <a:pPr algn="ctr"/>
                      <a:r>
                        <a:rPr lang="nl-BE" sz="1600" dirty="0"/>
                        <a:t>(kg/kg or kg/l)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Potency</a:t>
                      </a:r>
                      <a:r>
                        <a:rPr lang="nl-BE" sz="1600" dirty="0"/>
                        <a:t> (IU/mg)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570680"/>
                  </a:ext>
                </a:extLst>
              </a:tr>
              <a:tr h="416751">
                <a:tc>
                  <a:txBody>
                    <a:bodyPr/>
                    <a:lstStyle/>
                    <a:p>
                      <a:r>
                        <a:rPr lang="nl-BE" sz="1200" err="1"/>
                        <a:t>Xentari</a:t>
                      </a:r>
                      <a:r>
                        <a:rPr lang="nl-BE" sz="1200"/>
                        <a:t> WG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i="1" dirty="0"/>
                        <a:t>Bacillus </a:t>
                      </a:r>
                      <a:r>
                        <a:rPr lang="nl-BE" sz="1200" i="1" dirty="0" err="1"/>
                        <a:t>thuringiensis</a:t>
                      </a:r>
                      <a:r>
                        <a:rPr lang="nl-BE" sz="1200" i="1" dirty="0"/>
                        <a:t> </a:t>
                      </a:r>
                      <a:r>
                        <a:rPr lang="nl-BE" sz="1200" i="1" dirty="0" err="1"/>
                        <a:t>aizawai</a:t>
                      </a:r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Solid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/>
                        <a:t>0,03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/>
                        <a:t>15.000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940561"/>
                  </a:ext>
                </a:extLst>
              </a:tr>
              <a:tr h="416751">
                <a:tc>
                  <a:txBody>
                    <a:bodyPr/>
                    <a:lstStyle/>
                    <a:p>
                      <a:r>
                        <a:rPr lang="nl-BE" sz="1200" err="1"/>
                        <a:t>Foray</a:t>
                      </a:r>
                      <a:r>
                        <a:rPr lang="nl-BE" sz="1200"/>
                        <a:t> 48B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i="1"/>
                        <a:t>Bacillus </a:t>
                      </a:r>
                      <a:r>
                        <a:rPr lang="nl-BE" sz="1200" i="1" err="1"/>
                        <a:t>thuringiensis</a:t>
                      </a:r>
                      <a:r>
                        <a:rPr lang="nl-BE" sz="1200" i="1"/>
                        <a:t> </a:t>
                      </a:r>
                      <a:r>
                        <a:rPr lang="nl-BE" sz="1200" i="1" err="1"/>
                        <a:t>kurstaki</a:t>
                      </a: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/>
                        <a:t>0,14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/>
                        <a:t>10.600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152257"/>
                  </a:ext>
                </a:extLst>
              </a:tr>
              <a:tr h="416751">
                <a:tc>
                  <a:txBody>
                    <a:bodyPr/>
                    <a:lstStyle/>
                    <a:p>
                      <a:r>
                        <a:rPr lang="nl-BE" sz="1200" err="1"/>
                        <a:t>Foray</a:t>
                      </a:r>
                      <a:r>
                        <a:rPr lang="nl-BE" sz="1200"/>
                        <a:t> 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i="1"/>
                        <a:t>Bacillus </a:t>
                      </a:r>
                      <a:r>
                        <a:rPr lang="nl-BE" sz="1200" i="1" err="1"/>
                        <a:t>thuringiensis</a:t>
                      </a:r>
                      <a:r>
                        <a:rPr lang="nl-BE" sz="1200" i="1"/>
                        <a:t> </a:t>
                      </a:r>
                      <a:r>
                        <a:rPr lang="nl-BE" sz="1200" i="1" err="1"/>
                        <a:t>kurstaki</a:t>
                      </a: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/>
                        <a:t>0,03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dirty="0"/>
                        <a:t>17.600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537406"/>
                  </a:ext>
                </a:extLst>
              </a:tr>
            </a:tbl>
          </a:graphicData>
        </a:graphic>
      </p:graphicFrame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7FF5F60-2BA7-064E-FD08-289368BDB565}"/>
              </a:ext>
            </a:extLst>
          </p:cNvPr>
          <p:cNvSpPr txBox="1">
            <a:spLocks/>
          </p:cNvSpPr>
          <p:nvPr/>
        </p:nvSpPr>
        <p:spPr>
          <a:xfrm>
            <a:off x="816567" y="4176912"/>
            <a:ext cx="10515600" cy="165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 err="1">
                <a:solidFill>
                  <a:schemeClr val="tx1">
                    <a:lumMod val="50000"/>
                  </a:schemeClr>
                </a:solidFill>
              </a:rPr>
              <a:t>NeemProtect</a:t>
            </a:r>
            <a:endParaRPr lang="nl-BE" sz="24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Extract of the Neem or </a:t>
            </a:r>
            <a:r>
              <a:rPr lang="en-GB" sz="2000" dirty="0" err="1">
                <a:solidFill>
                  <a:schemeClr val="tx1">
                    <a:lumMod val="50000"/>
                  </a:schemeClr>
                </a:solidFill>
              </a:rPr>
              <a:t>Margosa</a:t>
            </a: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 plant (</a:t>
            </a:r>
            <a:r>
              <a:rPr lang="en-GB" sz="2000" dirty="0" err="1">
                <a:solidFill>
                  <a:schemeClr val="tx1">
                    <a:lumMod val="50000"/>
                  </a:schemeClr>
                </a:solidFill>
              </a:rPr>
              <a:t>Azadiracta</a:t>
            </a: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 indica)</a:t>
            </a:r>
          </a:p>
          <a:p>
            <a:pPr lvl="1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Impact on all leaf-eating insects</a:t>
            </a:r>
          </a:p>
          <a:p>
            <a:pPr lvl="1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Very limited use</a:t>
            </a:r>
            <a:endParaRPr lang="nl-BE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533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Biocide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project partners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B05F209-4B6E-402F-CD28-4EE791D02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80259"/>
            <a:ext cx="6469978" cy="365452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EC841DB-8392-CBAE-58D9-D937C311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721" y="2678626"/>
            <a:ext cx="4482206" cy="263892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7424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Biocide </a:t>
            </a:r>
            <a:r>
              <a:rPr lang="nl-BE" dirty="0" err="1"/>
              <a:t>use</a:t>
            </a:r>
            <a:r>
              <a:rPr lang="nl-BE" dirty="0"/>
              <a:t> in </a:t>
            </a:r>
            <a:r>
              <a:rPr lang="nl-BE" dirty="0" err="1"/>
              <a:t>Flanders</a:t>
            </a:r>
            <a:r>
              <a:rPr lang="nl-BE" dirty="0"/>
              <a:t> (VMM)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6D0012E-3CD5-FC30-8F9E-270471813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4328"/>
            <a:ext cx="6392044" cy="4015003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F0057F0-1732-FCC0-8169-2AD95449E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807" y="2675647"/>
            <a:ext cx="4475008" cy="2343394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8187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Biocide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Ambassador</a:t>
            </a:r>
            <a:r>
              <a:rPr lang="nl-BE" dirty="0"/>
              <a:t> </a:t>
            </a:r>
            <a:r>
              <a:rPr lang="nl-BE" dirty="0" err="1"/>
              <a:t>municipalities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22AF4D3-5562-2626-C53D-F5745D6B8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295444"/>
            <a:ext cx="6388673" cy="307527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2EF4AC3-AAB3-B510-FB11-654781CF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73" y="2756728"/>
            <a:ext cx="4482204" cy="2205261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03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Preliminary </a:t>
            </a:r>
            <a:r>
              <a:rPr lang="nl-BE" dirty="0" err="1"/>
              <a:t>conclusions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chemeClr val="tx1">
                    <a:lumMod val="50000"/>
                  </a:schemeClr>
                </a:solidFill>
                <a:latin typeface="Calibri"/>
                <a:ea typeface="+mn-lt"/>
                <a:cs typeface="Times New Roman"/>
              </a:rPr>
              <a:t>Reduction of the amount of biocides used 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Calibri"/>
                <a:ea typeface="+mn-lt"/>
                <a:cs typeface="Times New Roman"/>
              </a:rPr>
              <a:t>(KPI) in the majority of provinces</a:t>
            </a:r>
            <a:r>
              <a:rPr lang="en-GB" sz="2400" b="1" dirty="0">
                <a:solidFill>
                  <a:schemeClr val="tx1">
                    <a:lumMod val="50000"/>
                  </a:schemeClr>
                </a:solidFill>
                <a:latin typeface="Calibri"/>
                <a:ea typeface="+mn-lt"/>
                <a:cs typeface="Times New Roman"/>
              </a:rPr>
              <a:t> in line with the target</a:t>
            </a:r>
            <a:endParaRPr lang="nl-BE" sz="2400" b="1" dirty="0">
              <a:solidFill>
                <a:schemeClr val="tx1">
                  <a:lumMod val="50000"/>
                </a:schemeClr>
              </a:solidFill>
              <a:latin typeface="Calibri"/>
              <a:ea typeface="+mn-lt"/>
              <a:cs typeface="Times New Roman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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  <a:ea typeface="+mn-lt"/>
                <a:cs typeface="Calibri"/>
              </a:rPr>
              <a:t>Increasing awareness of the negative effects of biocides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"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  <a:ea typeface="+mn-lt"/>
                <a:cs typeface="Calibri"/>
              </a:rPr>
              <a:t>Relatively limited presence of OPM since 2022</a:t>
            </a:r>
            <a:endParaRPr lang="nl-BE" sz="2000" dirty="0">
              <a:solidFill>
                <a:schemeClr val="tx1">
                  <a:lumMod val="50000"/>
                </a:schemeClr>
              </a:solidFill>
              <a:ea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Calibri"/>
                <a:ea typeface="+mn-lt"/>
                <a:cs typeface="Times New Roman"/>
              </a:rPr>
              <a:t>Strong reduction of the impact on the ecosystem through the introduction of a new product variant</a:t>
            </a:r>
            <a:endParaRPr lang="nl-BE" sz="2000" dirty="0">
              <a:solidFill>
                <a:schemeClr val="tx1">
                  <a:lumMod val="50000"/>
                </a:schemeClr>
              </a:solidFill>
              <a:latin typeface="Calibri"/>
              <a:ea typeface="+mn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sz="2400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However: The use of biocides may increase again with future OPM peaks</a:t>
            </a:r>
            <a:endParaRPr lang="nl-BE" sz="2400" dirty="0">
              <a:solidFill>
                <a:schemeClr val="tx1">
                  <a:lumMod val="50000"/>
                </a:schemeClr>
              </a:solidFill>
              <a:ea typeface="+mn-lt"/>
              <a:cs typeface="+mn-lt"/>
            </a:endParaRPr>
          </a:p>
          <a:p>
            <a:pPr lvl="1">
              <a:lnSpc>
                <a:spcPct val="100000"/>
              </a:lnSpc>
              <a:buFont typeface="Wingdings"/>
              <a:buChar char="Ø"/>
            </a:pPr>
            <a:r>
              <a:rPr lang="nl-BE" sz="2000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Continuous</a:t>
            </a:r>
            <a:r>
              <a:rPr lang="nl-BE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awareness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remains</a:t>
            </a:r>
            <a:r>
              <a:rPr lang="nl-BE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nl-BE" sz="2000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necessary</a:t>
            </a:r>
            <a:endParaRPr lang="nl-BE" sz="1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799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More info? </a:t>
            </a:r>
            <a:r>
              <a:rPr lang="nl-BE" dirty="0" err="1"/>
              <a:t>Questions</a:t>
            </a:r>
            <a:r>
              <a:rPr lang="nl-BE" dirty="0"/>
              <a:t>? </a:t>
            </a:r>
            <a:r>
              <a:rPr lang="nl-BE" dirty="0" err="1"/>
              <a:t>Comments</a:t>
            </a:r>
            <a:r>
              <a:rPr lang="nl-BE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BE" sz="2400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Website: </a:t>
            </a:r>
            <a:r>
              <a:rPr lang="en-US" sz="2400" dirty="0">
                <a:hlinkClick r:id="rId2"/>
              </a:rPr>
              <a:t>Home - LIFE Oak Processionary Project</a:t>
            </a:r>
            <a:endParaRPr lang="nl-BE" sz="1050" dirty="0"/>
          </a:p>
          <a:p>
            <a:pPr>
              <a:lnSpc>
                <a:spcPct val="100000"/>
              </a:lnSpc>
            </a:pPr>
            <a:r>
              <a:rPr lang="nl-BE" sz="2400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Facebook: </a:t>
            </a:r>
            <a:r>
              <a:rPr lang="nl-BE" sz="2400" dirty="0" err="1">
                <a:hlinkClick r:id="rId3"/>
              </a:rPr>
              <a:t>EikenprocessierupsLIFE</a:t>
            </a:r>
            <a:endParaRPr lang="nl-BE" sz="2400" b="1" dirty="0">
              <a:solidFill>
                <a:schemeClr val="tx1">
                  <a:lumMod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nl-BE" sz="2400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E-Mail: </a:t>
            </a:r>
            <a:r>
              <a:rPr lang="nl-BE" sz="2400" b="0" i="0" dirty="0">
                <a:solidFill>
                  <a:srgbClr val="FFFFFF"/>
                </a:solidFill>
                <a:effectLst/>
              </a:rPr>
              <a:t> </a:t>
            </a:r>
            <a:r>
              <a:rPr lang="nl-BE" sz="2400" b="0" i="0" u="none" strike="noStrike" dirty="0" err="1">
                <a:solidFill>
                  <a:srgbClr val="FFFFFF"/>
                </a:solidFill>
                <a:effectLst/>
                <a:hlinkClick r:id="rId4"/>
              </a:rPr>
              <a:t>info@eikenprocessierups.life</a:t>
            </a:r>
            <a:endParaRPr lang="nl-BE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Afbeelding 5" descr="Afbeelding met tekst, schermopname, kaart, groen&#10;&#10;Automatisch gegenereerde beschrijving">
            <a:extLst>
              <a:ext uri="{FF2B5EF4-FFF2-40B4-BE49-F238E27FC236}">
                <a16:creationId xmlns:a16="http://schemas.microsoft.com/office/drawing/2014/main" id="{C1F7C034-A3E5-5D4C-B40F-C6CA8B012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5264"/>
            <a:ext cx="5919394" cy="34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443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ea typeface="Calibri"/>
                <a:cs typeface="Calibri"/>
              </a:rPr>
              <a:t>Where</a:t>
            </a:r>
            <a:r>
              <a:rPr lang="nl-BE" dirty="0">
                <a:ea typeface="Calibri"/>
                <a:cs typeface="Calibri"/>
              </a:rPr>
              <a:t> are we </a:t>
            </a:r>
            <a:r>
              <a:rPr lang="nl-BE" dirty="0" err="1">
                <a:ea typeface="Calibri"/>
                <a:cs typeface="Calibri"/>
              </a:rPr>
              <a:t>after</a:t>
            </a:r>
            <a:r>
              <a:rPr lang="nl-BE" dirty="0">
                <a:ea typeface="Calibri"/>
                <a:cs typeface="Calibri"/>
              </a:rPr>
              <a:t> 2,5 </a:t>
            </a:r>
            <a:r>
              <a:rPr lang="nl-BE" dirty="0" err="1">
                <a:ea typeface="Calibri"/>
                <a:cs typeface="Calibri"/>
              </a:rPr>
              <a:t>years</a:t>
            </a:r>
            <a:r>
              <a:rPr lang="nl-BE" dirty="0">
                <a:ea typeface="Calibri"/>
                <a:cs typeface="Calibri"/>
              </a:rPr>
              <a:t>? </a:t>
            </a:r>
            <a:r>
              <a:rPr lang="nl-BE" sz="3200" dirty="0">
                <a:ea typeface="Calibri"/>
                <a:cs typeface="Calibri"/>
              </a:rPr>
              <a:t>(1/2)</a:t>
            </a:r>
            <a:endParaRPr lang="nl-BE" dirty="0">
              <a:ea typeface="Calibri"/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Trend Oak Processionary</a:t>
            </a:r>
            <a:r>
              <a:rPr lang="nl-BE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2023 </a:t>
            </a:r>
            <a:r>
              <a:rPr lang="nl-BE" sz="2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quiet</a:t>
            </a:r>
            <a:r>
              <a:rPr lang="nl-BE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2024 </a:t>
            </a:r>
            <a:r>
              <a:rPr lang="nl-BE" sz="2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comparable</a:t>
            </a:r>
            <a:r>
              <a:rPr lang="nl-BE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endParaRPr lang="nl-BE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Predation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tits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nl-BE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clear impact of tits on oak processionary caterpillars yet;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Tit chicks too late in the season to take advantage of young caterpillars;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 continues.</a:t>
            </a:r>
            <a:endParaRPr lang="nl-BE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Predation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parasitoid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flies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wasps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nl-BE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Promising results in terms of impact on the Oak Processionary Moth;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clear connection yet with the type of road verge, management or nectar index;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 is refined into plant species and continued.</a:t>
            </a:r>
            <a:endParaRPr lang="nl-BE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Afbeelding 5" descr="Afbeelding met buitenshuis, vogel, vogelhuisje, Vogelhuis&#10;&#10;Automatisch gegenereerde beschrijving">
            <a:extLst>
              <a:ext uri="{FF2B5EF4-FFF2-40B4-BE49-F238E27FC236}">
                <a16:creationId xmlns:a16="http://schemas.microsoft.com/office/drawing/2014/main" id="{AA670452-1C4F-ABF6-5D53-4E877877B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3" t="24486" r="40032" b="38644"/>
          <a:stretch/>
        </p:blipFill>
        <p:spPr>
          <a:xfrm>
            <a:off x="8635979" y="2649652"/>
            <a:ext cx="1502888" cy="1842825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60FF490-C951-EB2F-7FCE-4B8AE8B88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748" y="3923510"/>
            <a:ext cx="1622316" cy="16829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F16782-FF6A-A5EF-3DE7-F3A061848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182" y="1425724"/>
            <a:ext cx="2886598" cy="14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5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tekst, diagram, Perceel, lijn&#10;&#10;Automatisch gegenereerde beschrijving">
            <a:extLst>
              <a:ext uri="{FF2B5EF4-FFF2-40B4-BE49-F238E27FC236}">
                <a16:creationId xmlns:a16="http://schemas.microsoft.com/office/drawing/2014/main" id="{2A9B1173-9552-59BA-B6BB-F351FDC216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3404"/>
          <a:stretch/>
        </p:blipFill>
        <p:spPr>
          <a:xfrm>
            <a:off x="2864131" y="360000"/>
            <a:ext cx="7001369" cy="5760000"/>
          </a:xfr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12ABFF06-0AC1-D954-853B-F7D20CF31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157" y="914246"/>
            <a:ext cx="2181862" cy="823912"/>
          </a:xfrm>
        </p:spPr>
        <p:txBody>
          <a:bodyPr/>
          <a:lstStyle/>
          <a:p>
            <a:r>
              <a:rPr lang="nl-BE" b="0" dirty="0">
                <a:solidFill>
                  <a:schemeClr val="tx1">
                    <a:lumMod val="50000"/>
                  </a:schemeClr>
                </a:solidFill>
              </a:rPr>
              <a:t>Observations in Belgium</a:t>
            </a:r>
          </a:p>
        </p:txBody>
      </p:sp>
    </p:spTree>
    <p:extLst>
      <p:ext uri="{BB962C8B-B14F-4D97-AF65-F5344CB8AC3E}">
        <p14:creationId xmlns:p14="http://schemas.microsoft.com/office/powerpoint/2010/main" val="19648517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CDD-C254-FA61-0398-72759FA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ea typeface="Calibri"/>
                <a:cs typeface="Calibri"/>
              </a:rPr>
              <a:t>Where</a:t>
            </a:r>
            <a:r>
              <a:rPr lang="nl-BE" dirty="0">
                <a:ea typeface="Calibri"/>
                <a:cs typeface="Calibri"/>
              </a:rPr>
              <a:t> are we </a:t>
            </a:r>
            <a:r>
              <a:rPr lang="nl-BE" dirty="0" err="1">
                <a:ea typeface="Calibri"/>
                <a:cs typeface="Calibri"/>
              </a:rPr>
              <a:t>after</a:t>
            </a:r>
            <a:r>
              <a:rPr lang="nl-BE" dirty="0">
                <a:ea typeface="Calibri"/>
                <a:cs typeface="Calibri"/>
              </a:rPr>
              <a:t> 2,5 </a:t>
            </a:r>
            <a:r>
              <a:rPr lang="nl-BE" dirty="0" err="1">
                <a:ea typeface="Calibri"/>
                <a:cs typeface="Calibri"/>
              </a:rPr>
              <a:t>years</a:t>
            </a:r>
            <a:r>
              <a:rPr lang="nl-BE" dirty="0">
                <a:ea typeface="Calibri"/>
                <a:cs typeface="Calibri"/>
              </a:rPr>
              <a:t>? </a:t>
            </a:r>
            <a:r>
              <a:rPr lang="nl-BE" sz="3200" dirty="0">
                <a:ea typeface="Calibri"/>
                <a:cs typeface="Calibri"/>
              </a:rPr>
              <a:t>(2/2)</a:t>
            </a:r>
            <a:endParaRPr lang="nl-BE" dirty="0">
              <a:ea typeface="Calibri"/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8CE34-60A0-D3CD-55EC-B0365BE0E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001"/>
            <a:ext cx="10515600" cy="44820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Common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ivy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pedunculate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oak</a:t>
            </a:r>
            <a:r>
              <a:rPr lang="nl-BE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First results show a significant impact on Oak Processionary Moths;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 continues;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Possible impact on other species is being investigated.</a:t>
            </a:r>
            <a:endParaRPr lang="nl-BE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Predation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forest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caterpillar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hunter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nl-BE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Lab tests show that they prefer oak processionary caterpillars as food;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 a breeding can be started, we see possibilities for controlling the caterpillars;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Further research in the laboratory and then outside (if there are sufficient caterpillars) is certainly necessary;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Currently, the population of beetles in the Benelux is too small to have an impact.</a:t>
            </a:r>
            <a:endParaRPr lang="nl-BE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Biocide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use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nl-BE" sz="24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Flanders</a:t>
            </a:r>
            <a:r>
              <a:rPr lang="nl-BE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&amp; the Netherlands:</a:t>
            </a:r>
            <a:r>
              <a:rPr lang="nl-BE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9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Decreases almost everywhere in Flanders and the Netherlands since 2021;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9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Risk of relapse when pressure increases -&gt; awareness remains important.</a:t>
            </a:r>
            <a:endParaRPr lang="nl-BE" sz="1900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FD21710-2B10-14E9-35F2-2FE3877A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083" y="4683470"/>
            <a:ext cx="2653463" cy="149565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2485A0F-1D96-FB26-A963-23D8A79E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577" y="1173019"/>
            <a:ext cx="1684065" cy="190264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81FC566-611A-AECA-5E6F-9B3C44FE0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144" y="2362328"/>
            <a:ext cx="1880402" cy="14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86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67E43A1-340B-A82C-20C2-720E3D272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940" y="360000"/>
            <a:ext cx="6630875" cy="5760000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A5BDC653-1862-41C5-E157-B3DDDC4A6450}"/>
              </a:ext>
            </a:extLst>
          </p:cNvPr>
          <p:cNvSpPr txBox="1">
            <a:spLocks/>
          </p:cNvSpPr>
          <p:nvPr/>
        </p:nvSpPr>
        <p:spPr>
          <a:xfrm>
            <a:off x="689157" y="953574"/>
            <a:ext cx="2486662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Observations</a:t>
            </a:r>
            <a:r>
              <a:rPr lang="nl-BE" sz="2400" dirty="0">
                <a:solidFill>
                  <a:schemeClr val="tx1">
                    <a:lumMod val="50000"/>
                  </a:schemeClr>
                </a:solidFill>
              </a:rPr>
              <a:t> in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31907371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006633"/>
      </a:dk1>
      <a:lt1>
        <a:srgbClr val="FFFFFF"/>
      </a:lt1>
      <a:dk2>
        <a:srgbClr val="44546A"/>
      </a:dk2>
      <a:lt2>
        <a:srgbClr val="E7E6E6"/>
      </a:lt2>
      <a:accent1>
        <a:srgbClr val="05B464"/>
      </a:accent1>
      <a:accent2>
        <a:srgbClr val="066B7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05B6283BEBBA49B4F09A169C27D492" ma:contentTypeVersion="26" ma:contentTypeDescription="Een nieuw document maken." ma:contentTypeScope="" ma:versionID="9a08813727395b6b4b1aad531cf17640">
  <xsd:schema xmlns:xsd="http://www.w3.org/2001/XMLSchema" xmlns:xs="http://www.w3.org/2001/XMLSchema" xmlns:p="http://schemas.microsoft.com/office/2006/metadata/properties" xmlns:ns2="811e0edb-2759-4906-870d-9b71578e6b5d" xmlns:ns3="b96e6a2d-3063-42f4-8015-e829364e4e52" xmlns:ns4="152b8100-8b4a-4a79-9a27-51dc46707f81" xmlns:ns5="2528a8cf-22b3-4b0b-9eb2-58242c7ea309" targetNamespace="http://schemas.microsoft.com/office/2006/metadata/properties" ma:root="true" ma:fieldsID="2c8af351e5debae928ea3be1ca2d9961" ns2:_="" ns3:_="" ns4:_="" ns5:_="">
    <xsd:import namespace="811e0edb-2759-4906-870d-9b71578e6b5d"/>
    <xsd:import namespace="b96e6a2d-3063-42f4-8015-e829364e4e52"/>
    <xsd:import namespace="152b8100-8b4a-4a79-9a27-51dc46707f81"/>
    <xsd:import namespace="2528a8cf-22b3-4b0b-9eb2-58242c7ea309"/>
    <xsd:element name="properties">
      <xsd:complexType>
        <xsd:sequence>
          <xsd:element name="documentManagement">
            <xsd:complexType>
              <xsd:all>
                <xsd:element ref="ns2:Trefwoor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Datum" minOccurs="0"/>
                <xsd:element ref="ns3:Land" minOccurs="0"/>
                <xsd:element ref="ns3:Gemeente_x002c_regio_x002c_provincie" minOccurs="0"/>
                <xsd:element ref="ns3:JAAR" minOccurs="0"/>
                <xsd:element ref="ns3:MediaLengthInSeconds" minOccurs="0"/>
                <xsd:element ref="ns3:Regio" minOccurs="0"/>
                <xsd:element ref="ns3:MediaServiceLocation" minOccurs="0"/>
                <xsd:element ref="ns3:lcf76f155ced4ddcb4097134ff3c332f" minOccurs="0"/>
                <xsd:element ref="ns5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e0edb-2759-4906-870d-9b71578e6b5d" elementFormDefault="qualified">
    <xsd:import namespace="http://schemas.microsoft.com/office/2006/documentManagement/types"/>
    <xsd:import namespace="http://schemas.microsoft.com/office/infopath/2007/PartnerControls"/>
    <xsd:element name="Trefwoord" ma:index="2" nillable="true" ma:displayName="Opmerking" ma:format="Dropdown" ma:internalName="Trefwoor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6e6a2d-3063-42f4-8015-e829364e4e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5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hidden="true" ma:internalName="MediaServiceOCR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Datum" ma:index="20" nillable="true" ma:displayName="Datum" ma:default="[today]" ma:format="DateOnly" ma:internalName="Datum">
      <xsd:simpleType>
        <xsd:restriction base="dms:DateTime"/>
      </xsd:simpleType>
    </xsd:element>
    <xsd:element name="Land" ma:index="21" nillable="true" ma:displayName="Land" ma:format="Dropdown" ma:internalName="Land">
      <xsd:simpleType>
        <xsd:restriction base="dms:Choice">
          <xsd:enumeration value="België"/>
          <xsd:enumeration value="Nederland"/>
          <xsd:enumeration value="BE + NL"/>
          <xsd:enumeration value="Keuze 4"/>
        </xsd:restriction>
      </xsd:simpleType>
    </xsd:element>
    <xsd:element name="Gemeente_x002c_regio_x002c_provincie" ma:index="22" nillable="true" ma:displayName="Gemeente, regio, provincie" ma:format="Dropdown" ma:internalName="Gemeente_x002c_regio_x002c_provincie">
      <xsd:simpleType>
        <xsd:restriction base="dms:Text">
          <xsd:maxLength value="255"/>
        </xsd:restriction>
      </xsd:simpleType>
    </xsd:element>
    <xsd:element name="JAAR" ma:index="23" nillable="true" ma:displayName="JAAR" ma:format="Dropdown" ma:internalName="JAAR">
      <xsd:simpleType>
        <xsd:restriction base="dms:Text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Regio" ma:index="25" nillable="true" ma:displayName="Regio" ma:format="Dropdown" ma:internalName="Regio">
      <xsd:simpleType>
        <xsd:restriction base="dms:Text">
          <xsd:maxLength value="255"/>
        </xsd:restriction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8" nillable="true" ma:taxonomy="true" ma:internalName="lcf76f155ced4ddcb4097134ff3c332f" ma:taxonomyFieldName="MediaServiceImageTags" ma:displayName="Afbeeldingtags" ma:readOnly="false" ma:fieldId="{5cf76f15-5ced-4ddc-b409-7134ff3c332f}" ma:taxonomyMulti="true" ma:sspId="35bf66f5-cd6b-4cd3-89cd-a78047c1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8100-8b4a-4a79-9a27-51dc46707f8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a8cf-22b3-4b0b-9eb2-58242c7ea309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0daa3bdd-6a76-4c1f-96b1-8f87380b7088}" ma:internalName="TaxCatchAll" ma:showField="CatchAllData" ma:web="811e0edb-2759-4906-870d-9b71578e6b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28a8cf-22b3-4b0b-9eb2-58242c7ea309" xsi:nil="true"/>
    <Trefwoord xmlns="811e0edb-2759-4906-870d-9b71578e6b5d" xsi:nil="true"/>
    <Land xmlns="b96e6a2d-3063-42f4-8015-e829364e4e52" xsi:nil="true"/>
    <Regio xmlns="b96e6a2d-3063-42f4-8015-e829364e4e52" xsi:nil="true"/>
    <JAAR xmlns="b96e6a2d-3063-42f4-8015-e829364e4e52" xsi:nil="true"/>
    <lcf76f155ced4ddcb4097134ff3c332f xmlns="b96e6a2d-3063-42f4-8015-e829364e4e52">
      <Terms xmlns="http://schemas.microsoft.com/office/infopath/2007/PartnerControls"/>
    </lcf76f155ced4ddcb4097134ff3c332f>
    <Gemeente_x002c_regio_x002c_provincie xmlns="b96e6a2d-3063-42f4-8015-e829364e4e52" xsi:nil="true"/>
    <Datum xmlns="b96e6a2d-3063-42f4-8015-e829364e4e52">2023-09-26T16:38:46+00:00</Datum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599D12-F90B-4F85-BED4-ADAE4CC307E1}">
  <ds:schemaRefs>
    <ds:schemaRef ds:uri="152b8100-8b4a-4a79-9a27-51dc46707f81"/>
    <ds:schemaRef ds:uri="2528a8cf-22b3-4b0b-9eb2-58242c7ea309"/>
    <ds:schemaRef ds:uri="811e0edb-2759-4906-870d-9b71578e6b5d"/>
    <ds:schemaRef ds:uri="b96e6a2d-3063-42f4-8015-e829364e4e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3A58B48-2715-42D1-8B4C-682400568C30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2528a8cf-22b3-4b0b-9eb2-58242c7ea309"/>
    <ds:schemaRef ds:uri="811e0edb-2759-4906-870d-9b71578e6b5d"/>
    <ds:schemaRef ds:uri="152b8100-8b4a-4a79-9a27-51dc46707f81"/>
    <ds:schemaRef ds:uri="b96e6a2d-3063-42f4-8015-e829364e4e52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E09795E-9233-4421-90E2-90632DD10F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1785</Words>
  <Application>Microsoft Office PowerPoint</Application>
  <PresentationFormat>Breedbeeld</PresentationFormat>
  <Paragraphs>445</Paragraphs>
  <Slides>80</Slides>
  <Notes>13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80</vt:i4>
      </vt:variant>
    </vt:vector>
  </HeadingPairs>
  <TitlesOfParts>
    <vt:vector size="91" baseType="lpstr">
      <vt:lpstr>Arial</vt:lpstr>
      <vt:lpstr>Calibri</vt:lpstr>
      <vt:lpstr>Calibri Light</vt:lpstr>
      <vt:lpstr>Cambria</vt:lpstr>
      <vt:lpstr>Symbol</vt:lpstr>
      <vt:lpstr>SZSansDigital</vt:lpstr>
      <vt:lpstr>Wingdings</vt:lpstr>
      <vt:lpstr>Kantoorthema</vt:lpstr>
      <vt:lpstr>Aangepast ontwerp</vt:lpstr>
      <vt:lpstr>2_Kantoorthema</vt:lpstr>
      <vt:lpstr>1_Kantoorthema</vt:lpstr>
      <vt:lpstr>PowerPoint-presentatie</vt:lpstr>
      <vt:lpstr>The Project Team</vt:lpstr>
      <vt:lpstr>Day Program</vt:lpstr>
      <vt:lpstr>Agenda</vt:lpstr>
      <vt:lpstr>Agenda</vt:lpstr>
      <vt:lpstr>Is the Oak Processionary Moth (OPM) declining????</vt:lpstr>
      <vt:lpstr>PowerPoint-presentatie</vt:lpstr>
      <vt:lpstr>PowerPoint-presentatie</vt:lpstr>
      <vt:lpstr>PowerPoint-presentatie</vt:lpstr>
      <vt:lpstr>Less moths?</vt:lpstr>
      <vt:lpstr>Average numbers per light trap</vt:lpstr>
      <vt:lpstr>PowerPoint-presentatie</vt:lpstr>
      <vt:lpstr>Pine Processionary moth</vt:lpstr>
      <vt:lpstr>Preliminary Conclusions</vt:lpstr>
      <vt:lpstr>Agenda</vt:lpstr>
      <vt:lpstr>Tits as natural predators</vt:lpstr>
      <vt:lpstr>Tits as natural predators</vt:lpstr>
      <vt:lpstr>Densities</vt:lpstr>
      <vt:lpstr>Densities</vt:lpstr>
      <vt:lpstr>Number of nests per tree</vt:lpstr>
      <vt:lpstr>Nest area per tree</vt:lpstr>
      <vt:lpstr>Synchronisation Oak Processionary caterpillars - tits</vt:lpstr>
      <vt:lpstr>Agenda</vt:lpstr>
      <vt:lpstr>Parasitoid flies and wasps </vt:lpstr>
      <vt:lpstr>Parasitoid flies and wasps</vt:lpstr>
      <vt:lpstr>Parasitoid flies and wasps</vt:lpstr>
      <vt:lpstr>Level of parasitizion by road verge type</vt:lpstr>
      <vt:lpstr>TWINSPAN </vt:lpstr>
      <vt:lpstr>TWINSPAN </vt:lpstr>
      <vt:lpstr>TWINSPAN </vt:lpstr>
      <vt:lpstr>TWINSPAN </vt:lpstr>
      <vt:lpstr>TWINSPAN </vt:lpstr>
      <vt:lpstr>Agenda</vt:lpstr>
      <vt:lpstr>Common ivy - an unexpected sidestep</vt:lpstr>
      <vt:lpstr>Impact of Common Ivy</vt:lpstr>
      <vt:lpstr>Agenda</vt:lpstr>
      <vt:lpstr>The Forest Caterpillar Hunter</vt:lpstr>
      <vt:lpstr>The OPM's biggest natural enemy</vt:lpstr>
      <vt:lpstr>Known for a long time...</vt:lpstr>
      <vt:lpstr>PowerPoint-presentatie</vt:lpstr>
      <vt:lpstr>Training in Turkey 28.03 - 01.04.2022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2023 nieuw actie</vt:lpstr>
      <vt:lpstr>PowerPoint-presentatie</vt:lpstr>
      <vt:lpstr>PowerPoint-presentatie</vt:lpstr>
      <vt:lpstr>PowerPoint-presentatie</vt:lpstr>
      <vt:lpstr>Late arrival</vt:lpstr>
      <vt:lpstr>Late arrival</vt:lpstr>
      <vt:lpstr>PowerPoint-presentatie</vt:lpstr>
      <vt:lpstr>PowerPoint-presentatie</vt:lpstr>
      <vt:lpstr>PowerPoint-presentatie</vt:lpstr>
      <vt:lpstr>How to continue with the Forrest Caterpillar Hunter</vt:lpstr>
      <vt:lpstr>Agenda</vt:lpstr>
      <vt:lpstr>Biocide use in Flanders and the Netherlands</vt:lpstr>
      <vt:lpstr>Information sources</vt:lpstr>
      <vt:lpstr>Biocides used</vt:lpstr>
      <vt:lpstr>Biocide use by project partners</vt:lpstr>
      <vt:lpstr>Biocide use in Flanders (VMM)</vt:lpstr>
      <vt:lpstr>Biocide use by Ambassador municipalities</vt:lpstr>
      <vt:lpstr>Preliminary conclusions</vt:lpstr>
      <vt:lpstr>More info? Questions? Comments?</vt:lpstr>
      <vt:lpstr>Where are we after 2,5 years? (1/2)</vt:lpstr>
      <vt:lpstr>Where are we after 2,5 years? (2/2)</vt:lpstr>
    </vt:vector>
  </TitlesOfParts>
  <Company>Provincie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NEEGERS Johan</dc:creator>
  <cp:lastModifiedBy>NEEGERS Johan</cp:lastModifiedBy>
  <cp:revision>10</cp:revision>
  <dcterms:created xsi:type="dcterms:W3CDTF">2023-09-26T15:16:19Z</dcterms:created>
  <dcterms:modified xsi:type="dcterms:W3CDTF">2023-10-16T14:48:24Z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0x0101007805B6283BEBBA49B4F09A169C27D492</vt:lpwstr>
  </property>
  <property fmtid="{D5CDD505-2E9C-101B-9397-08002B2CF9AE}" pid="3" name="MediaServiceImageTags">
    <vt:lpwstr/>
  </property>
</Properties>
</file>